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История заселения и хозяйственного освоения </a:t>
            </a:r>
            <a:r>
              <a:rPr lang="ru-RU" b="1" dirty="0" err="1" smtClean="0"/>
              <a:t>Ямало</a:t>
            </a:r>
            <a:r>
              <a:rPr lang="ru-RU" b="1" dirty="0" smtClean="0"/>
              <a:t> – Ненецкого Автономного округа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 часть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Вторым отрядом экспедиции командовал лейтенант Д. Л. Овцын</a:t>
            </a:r>
            <a:endParaRPr lang="ru-RU" dirty="0"/>
          </a:p>
        </p:txBody>
      </p:sp>
      <p:pic>
        <p:nvPicPr>
          <p:cNvPr id="5122" name="Picture 2" descr="C:\Documents and Settings\Ира\Рабочий стол\,для округа\Мои сканированные изображения\2011-01 (янв)\Исследование 16-18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8600" y="1600200"/>
            <a:ext cx="4724400" cy="4572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Ира\Рабочий стол\,для округа\Мои сканированные изображения\2011-01 (янв)\Овцин Д.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524000"/>
            <a:ext cx="3047999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Путешествия в 17в.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1876—1877 гг. фарватер Обской губы с целью выяснения пригодности ее для судоходства исследовали экспедиции под начальством X. Даля. Были собраны данные о побережье Ямала и его реках. Летом 1876г. На юге Ямала впервые побывала собственно научно – исследовательская экспедиция. В Её состав входили немецкие ученые О. </a:t>
            </a:r>
            <a:r>
              <a:rPr lang="ru-RU" dirty="0" err="1" smtClean="0"/>
              <a:t>Финш</a:t>
            </a:r>
            <a:r>
              <a:rPr lang="ru-RU" dirty="0" smtClean="0"/>
              <a:t>, А. </a:t>
            </a:r>
            <a:r>
              <a:rPr lang="ru-RU" dirty="0" err="1" smtClean="0"/>
              <a:t>Брэм</a:t>
            </a:r>
            <a:r>
              <a:rPr lang="ru-RU" dirty="0" smtClean="0"/>
              <a:t> и граф </a:t>
            </a:r>
            <a:r>
              <a:rPr lang="ru-RU" dirty="0" err="1" smtClean="0"/>
              <a:t>Вальдбург-Цейль</a:t>
            </a:r>
            <a:r>
              <a:rPr lang="ru-RU" dirty="0" smtClean="0"/>
              <a:t>, посланные </a:t>
            </a:r>
            <a:r>
              <a:rPr lang="ru-RU" dirty="0" err="1" smtClean="0"/>
              <a:t>Бременским</a:t>
            </a:r>
            <a:r>
              <a:rPr lang="ru-RU" dirty="0" smtClean="0"/>
              <a:t> обществом северо-полярных экспедиций.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1147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371600" y="762000"/>
            <a:ext cx="60960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   В </a:t>
            </a:r>
            <a:r>
              <a:rPr lang="en-US" sz="4800" dirty="0" smtClean="0"/>
              <a:t>XX</a:t>
            </a:r>
            <a:r>
              <a:rPr lang="ru-RU" sz="4800" dirty="0" smtClean="0"/>
              <a:t>в. На территории края работали в основном землеустроительные экспедиции.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Формирование городов.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Город </a:t>
            </a:r>
            <a:r>
              <a:rPr lang="ru-RU" dirty="0" err="1" smtClean="0"/>
              <a:t>Мангазея</a:t>
            </a:r>
            <a:r>
              <a:rPr lang="ru-RU" dirty="0" smtClean="0"/>
              <a:t>  московских летописях  получила название «</a:t>
            </a:r>
            <a:r>
              <a:rPr lang="ru-RU" dirty="0" err="1" smtClean="0"/>
              <a:t>златокипящей</a:t>
            </a:r>
            <a:r>
              <a:rPr lang="ru-RU" dirty="0" smtClean="0"/>
              <a:t>». Это было связано с тем, что здесь совершался великий торг, где обменивались товары Русской земли на пушнину  («мягкую рухлядь», как ее тогда называ­ли) не только Запад­ной, но и Восточной Сибири. </a:t>
            </a:r>
            <a:endParaRPr lang="ru-RU" dirty="0"/>
          </a:p>
        </p:txBody>
      </p:sp>
      <p:pic>
        <p:nvPicPr>
          <p:cNvPr id="7170" name="Picture 2" descr="C:\Documents and Settings\Ира\Рабочий стол\,для округа\Мои сканированные изображения\2011-01 (янв)\сканирование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191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ОБДОРСК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Помимо </a:t>
            </a:r>
            <a:r>
              <a:rPr lang="ru-RU" sz="2800" dirty="0" err="1" smtClean="0"/>
              <a:t>Мангазеи</a:t>
            </a:r>
            <a:r>
              <a:rPr lang="ru-RU" sz="2800" dirty="0" smtClean="0"/>
              <a:t>, были построены такие города как Тобольск (1587), </a:t>
            </a:r>
            <a:r>
              <a:rPr lang="ru-RU" sz="2800" dirty="0" err="1" smtClean="0"/>
              <a:t>Берёзово</a:t>
            </a:r>
            <a:r>
              <a:rPr lang="ru-RU" sz="2800" dirty="0" smtClean="0"/>
              <a:t> (1593), Сургут (1594), </a:t>
            </a:r>
            <a:r>
              <a:rPr lang="ru-RU" sz="2800" dirty="0" err="1" smtClean="0"/>
              <a:t>Обдорск</a:t>
            </a:r>
            <a:r>
              <a:rPr lang="ru-RU" sz="2800" dirty="0" smtClean="0"/>
              <a:t> (1595).</a:t>
            </a:r>
          </a:p>
          <a:p>
            <a:endParaRPr lang="ru-RU" sz="2800" dirty="0"/>
          </a:p>
        </p:txBody>
      </p:sp>
      <p:pic>
        <p:nvPicPr>
          <p:cNvPr id="8194" name="Picture 2" descr="C:\Documents and Settings\Ира\Рабочий стол\,для округа\Мои сканированные изображения\2011-01 (янв)\сканирование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"/>
            <a:ext cx="49529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II</a:t>
            </a:r>
            <a:r>
              <a:rPr lang="ru-RU" b="1" dirty="0" smtClean="0"/>
              <a:t> этап: Исследование территории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Территория Сибири долгое время оставалась "белым пятном" на карте мира, порождавшим множество домыслов и легенд. Так, в V веке до нашей эры Геродот описывал земли, предположительно лежащие у подножий Уральских гор, населенные странными, фантастическими существами. Многие столетия спустя характер представлений европейцев о Сибири не претерпевал существенных изменений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Пути проникновения русских в Сибирь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914400"/>
            <a:ext cx="3352800" cy="55626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 XI—XII вв. на территорию За­падной Сибири начинают прони­кать новгородцы, осваивавшие </a:t>
            </a:r>
            <a:r>
              <a:rPr lang="ru-RU" sz="1800" b="1" dirty="0" smtClean="0"/>
              <a:t>территории </a:t>
            </a:r>
            <a:r>
              <a:rPr lang="ru-RU" sz="1800" b="1" dirty="0" err="1" smtClean="0"/>
              <a:t>Северо-Востока</a:t>
            </a:r>
            <a:r>
              <a:rPr lang="ru-RU" sz="1800" b="1" dirty="0" smtClean="0"/>
              <a:t> в  поисках новых районов промысла ценной пушнины.</a:t>
            </a:r>
          </a:p>
          <a:p>
            <a:r>
              <a:rPr lang="ru-RU" sz="1800" b="1" dirty="0" smtClean="0"/>
              <a:t>Вплоть до XVIII в. существова­ли три пути в Сибирь — Югорский, </a:t>
            </a:r>
            <a:r>
              <a:rPr lang="ru-RU" sz="1800" b="1" dirty="0" err="1" smtClean="0"/>
              <a:t>Собский</a:t>
            </a:r>
            <a:r>
              <a:rPr lang="ru-RU" sz="1800" b="1" dirty="0" smtClean="0"/>
              <a:t> и морской. </a:t>
            </a:r>
          </a:p>
          <a:p>
            <a:r>
              <a:rPr lang="ru-RU" sz="1800" b="1" dirty="0" smtClean="0"/>
              <a:t>Морской путь активно действовал до 1619 г., Югор­ский — до 1700, а </a:t>
            </a:r>
            <a:r>
              <a:rPr lang="ru-RU" sz="1800" b="1" dirty="0" err="1" smtClean="0"/>
              <a:t>Собский</a:t>
            </a:r>
            <a:r>
              <a:rPr lang="ru-RU" sz="1800" b="1" dirty="0" smtClean="0"/>
              <a:t> — до 1704 г. Благодаря им, на террито­рии округа была создана первичная сеть русских поселений вдоль рек</a:t>
            </a:r>
          </a:p>
          <a:p>
            <a:endParaRPr lang="ru-RU" sz="1600" dirty="0"/>
          </a:p>
        </p:txBody>
      </p:sp>
      <p:pic>
        <p:nvPicPr>
          <p:cNvPr id="7" name="Содержимое 6" descr="C:\Documents and Settings\Ира\Мои документы\Мои рисунки\Мои сканированные изображения\2011-01 (янв)\сканирование0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2577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/>
          <a:lstStyle/>
          <a:p>
            <a:r>
              <a:rPr lang="ru-RU" dirty="0" smtClean="0"/>
              <a:t>Исаак Масса.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685800"/>
            <a:ext cx="3236913" cy="57912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 числе первых европейских исследователей Сибири выделяется голландец Исаак Масса. В начале XVII века им было написано несколько статей, содержащих множество ценных сведений о первых шагах русской колонизации Сибири. </a:t>
            </a:r>
          </a:p>
          <a:p>
            <a:r>
              <a:rPr lang="ru-RU" sz="1800" b="1" dirty="0" smtClean="0"/>
              <a:t>Обобщая рассказы путешественников, им была составлена карта, на которой был изображен полуостров Ямал и остров Вайгач. Исаак Масса внес свой вклад в изучение возможностей использования северного морского пути в освоении восточных рубежей русского государства.</a:t>
            </a:r>
          </a:p>
          <a:p>
            <a:endParaRPr lang="ru-RU" sz="1800" dirty="0"/>
          </a:p>
        </p:txBody>
      </p:sp>
      <p:pic>
        <p:nvPicPr>
          <p:cNvPr id="5" name="Содержимое 4" descr="Исаак Масса. Портрет работы Франса Хальса. 1635 г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421481"/>
            <a:ext cx="511175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Первым исторически доказанным является поход в Сибир­скую землю московских воевод князя Ф. </a:t>
            </a:r>
            <a:r>
              <a:rPr lang="ru-RU" sz="1800" b="1" dirty="0" err="1" smtClean="0"/>
              <a:t>Курбского-Черного</a:t>
            </a:r>
            <a:r>
              <a:rPr lang="ru-RU" sz="1800" b="1" dirty="0" smtClean="0"/>
              <a:t> и И. Салтык-Травина. В 1483 г. русский отряд под их </a:t>
            </a:r>
            <a:r>
              <a:rPr lang="ru-RU" sz="1800" b="1" dirty="0" smtClean="0"/>
              <a:t>предводительством </a:t>
            </a:r>
            <a:r>
              <a:rPr lang="ru-RU" sz="1800" b="1" dirty="0" smtClean="0"/>
              <a:t>столкнулся с вогулами (манси) в Пермской земле. Преследуя их, он перешел за Урал и вышел к реке Иртыш</a:t>
            </a:r>
          </a:p>
          <a:p>
            <a:endParaRPr lang="ru-RU" sz="1800" b="1" dirty="0"/>
          </a:p>
        </p:txBody>
      </p:sp>
      <p:pic>
        <p:nvPicPr>
          <p:cNvPr id="1026" name="Picture 2" descr="C:\Documents and Settings\Ира\Рабочий стол\,для округа\Мои сканированные изображения\2011-01 (янв)\Походы в Югру и Северо-Западную Сибир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840" y="273050"/>
            <a:ext cx="4974169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К концу XV в. русские промышленники-поморы в поисках, пушнины уже открыли остров Вайгач и через Югорский Шар  или через Карские ворота проникли в Карское море. Они шли </a:t>
            </a:r>
            <a:r>
              <a:rPr lang="ru-RU" b="1" i="1" dirty="0" smtClean="0"/>
              <a:t> </a:t>
            </a:r>
            <a:r>
              <a:rPr lang="ru-RU" b="1" dirty="0" smtClean="0"/>
              <a:t>на восток по морю до полуострова Ямал, поднимались вверх  по реке Мутной, впадающей в </a:t>
            </a:r>
            <a:r>
              <a:rPr lang="ru-RU" b="1" dirty="0" err="1" smtClean="0"/>
              <a:t>Байдарацкую</a:t>
            </a:r>
            <a:r>
              <a:rPr lang="ru-RU" b="1" dirty="0" smtClean="0"/>
              <a:t> губу; коротким «сухим волоком» перетаскивали свои ладьи к верховьям реки Зеленой, текущей в Обскую губу. Спускаясь вниз по реки Зе­леной, поморы заходили в устья Оби и Таза. На Тазу промы­шленники организовали несколько торговых факторий («</a:t>
            </a:r>
            <a:r>
              <a:rPr lang="ru-RU" b="1" dirty="0" smtClean="0"/>
              <a:t>острожков</a:t>
            </a:r>
            <a:r>
              <a:rPr lang="ru-RU" b="1" dirty="0" smtClean="0"/>
              <a:t>») и вели там меновую торговлю с местными жителями </a:t>
            </a:r>
            <a:r>
              <a:rPr lang="ru-RU" b="1" dirty="0" err="1" smtClean="0"/>
              <a:t>энцами</a:t>
            </a:r>
            <a:r>
              <a:rPr lang="ru-RU" b="1" dirty="0" smtClean="0"/>
              <a:t> и ненцами. В 1601 г. на месте поморского Тазовского городка вырос большой город </a:t>
            </a:r>
            <a:r>
              <a:rPr lang="ru-RU" b="1" dirty="0" err="1" smtClean="0"/>
              <a:t>Мангазея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  <p:pic>
        <p:nvPicPr>
          <p:cNvPr id="2050" name="Picture 2" descr="C:\Documents and Settings\Ира\Рабочий стол\,для округа\Мои сканированные изображения\2011-01 (янв)\Исследование территории. 16-18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838200"/>
            <a:ext cx="4953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П. </a:t>
            </a:r>
            <a:r>
              <a:rPr lang="ru-RU" dirty="0" err="1" smtClean="0"/>
              <a:t>Чичагов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Пионером съемочных работ в Сибири на территории </a:t>
            </a:r>
            <a:r>
              <a:rPr lang="ru-RU" sz="1800" b="1" dirty="0" err="1" smtClean="0"/>
              <a:t>Ямало</a:t>
            </a:r>
            <a:r>
              <a:rPr lang="ru-RU" sz="1800" b="1" dirty="0" smtClean="0"/>
              <a:t> – Ненецкого автономного округа стал геодезист Петр </a:t>
            </a:r>
            <a:r>
              <a:rPr lang="ru-RU" sz="1800" b="1" dirty="0" err="1" smtClean="0"/>
              <a:t>Чичагов</a:t>
            </a:r>
            <a:r>
              <a:rPr lang="ru-RU" sz="1800" b="1" dirty="0" smtClean="0"/>
              <a:t>, участник </a:t>
            </a:r>
            <a:r>
              <a:rPr lang="ru-RU" sz="1800" b="1" dirty="0" err="1" smtClean="0"/>
              <a:t>нижнеобской</a:t>
            </a:r>
            <a:r>
              <a:rPr lang="ru-RU" sz="1800" b="1" dirty="0" smtClean="0"/>
              <a:t> экспедиции, снаряженной в Тобольск по велению Петра </a:t>
            </a:r>
            <a:r>
              <a:rPr lang="en-US" sz="1800" b="1" dirty="0" smtClean="0"/>
              <a:t>I</a:t>
            </a:r>
            <a:r>
              <a:rPr lang="ru-RU" sz="1800" b="1" dirty="0" smtClean="0"/>
              <a:t>. За три года – вплоть до 1724г. – </a:t>
            </a:r>
            <a:r>
              <a:rPr lang="ru-RU" sz="1800" b="1" dirty="0" err="1" smtClean="0"/>
              <a:t>Чичагов</a:t>
            </a:r>
            <a:r>
              <a:rPr lang="ru-RU" sz="1800" b="1" dirty="0" smtClean="0"/>
              <a:t> описал течение Оби приблизительно от 60</a:t>
            </a:r>
            <a:r>
              <a:rPr lang="ru-RU" sz="1800" b="1" baseline="30000" dirty="0" smtClean="0"/>
              <a:t>0</a:t>
            </a:r>
            <a:r>
              <a:rPr lang="ru-RU" sz="1800" b="1" dirty="0" smtClean="0"/>
              <a:t>с.ш. до устья и её правые притоки – </a:t>
            </a:r>
            <a:r>
              <a:rPr lang="ru-RU" sz="1800" b="1" dirty="0" err="1" smtClean="0"/>
              <a:t>Куноват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Полуй</a:t>
            </a:r>
            <a:endParaRPr lang="ru-RU" sz="1800" b="1" dirty="0" smtClean="0"/>
          </a:p>
          <a:p>
            <a:endParaRPr lang="ru-RU" sz="1800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7200"/>
            <a:ext cx="45719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созданная П. </a:t>
            </a:r>
            <a:r>
              <a:rPr lang="ru-RU" dirty="0" err="1" smtClean="0"/>
              <a:t>Чичаговым</a:t>
            </a:r>
            <a:endParaRPr lang="ru-RU" dirty="0"/>
          </a:p>
        </p:txBody>
      </p:sp>
      <p:pic>
        <p:nvPicPr>
          <p:cNvPr id="3074" name="Picture 2" descr="C:\Documents and Settings\Ира\Рабочий стол\,для округа\Мои сканированные изображения\2011-01 (янв)\Карта составленная Чичаговы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8485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Великая Северная Экспедиция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3236913" cy="52879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Следующим большим этапом в исследовании края была работа северных отрядов Великой северной экспедиции в </a:t>
            </a:r>
            <a:r>
              <a:rPr lang="ru-RU" sz="1800" b="1" dirty="0" smtClean="0"/>
              <a:t>начале  </a:t>
            </a:r>
            <a:r>
              <a:rPr lang="ru-RU" sz="1800" b="1" dirty="0" smtClean="0"/>
              <a:t>XVII в. В 1734 г. западный отряд безуспешно пытался </a:t>
            </a:r>
            <a:r>
              <a:rPr lang="ru-RU" sz="1800" b="1" dirty="0" smtClean="0"/>
              <a:t>пройти </a:t>
            </a:r>
            <a:r>
              <a:rPr lang="ru-RU" sz="1800" b="1" dirty="0" smtClean="0"/>
              <a:t>на </a:t>
            </a:r>
            <a:r>
              <a:rPr lang="ru-RU" sz="1800" b="1" dirty="0" err="1" smtClean="0"/>
              <a:t>кочах</a:t>
            </a:r>
            <a:r>
              <a:rPr lang="ru-RU" sz="1800" b="1" dirty="0" smtClean="0"/>
              <a:t> по проливу между полуостровом Ямал и островом Белый. После второй неудачной попытки начальником отряда был назначен лейтенант С. Г. Малыгин. В 1737 г. он прошел этим проливом, носящим теперь его имя. Обогнув Ямал, Малыгин вошел на ботах в устье Оби.</a:t>
            </a:r>
          </a:p>
          <a:p>
            <a:endParaRPr lang="ru-RU" sz="1800" b="1" dirty="0"/>
          </a:p>
        </p:txBody>
      </p:sp>
      <p:pic>
        <p:nvPicPr>
          <p:cNvPr id="4098" name="Picture 2" descr="C:\Documents and Settings\Ира\Рабочий стол\,для округа\Мои сканированные изображения\2011-01 (янв)\Карта Второй Камчатской экспеди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533400"/>
            <a:ext cx="51117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708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История заселения и хозяйственного освоения Ямало – Ненецкого Автономного округа</vt:lpstr>
      <vt:lpstr>II этап: Исследование территории </vt:lpstr>
      <vt:lpstr>Пути проникновения русских в Сибирь</vt:lpstr>
      <vt:lpstr>Исаак Масса. </vt:lpstr>
      <vt:lpstr>Слайд 5</vt:lpstr>
      <vt:lpstr>Слайд 6</vt:lpstr>
      <vt:lpstr>П. Чичагов</vt:lpstr>
      <vt:lpstr>Карта созданная П. Чичаговым</vt:lpstr>
      <vt:lpstr>Великая Северная Экспедиция</vt:lpstr>
      <vt:lpstr>Вторым отрядом экспедиции командовал лейтенант Д. Л. Овцын</vt:lpstr>
      <vt:lpstr>Путешествия в 17в.</vt:lpstr>
      <vt:lpstr>Слайд 12</vt:lpstr>
      <vt:lpstr>Формирование городов. </vt:lpstr>
      <vt:lpstr>ОБДОРСК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территории Ямало – Ненецкого Автономного округа</dc:title>
  <cp:lastModifiedBy>Ира</cp:lastModifiedBy>
  <cp:revision>10</cp:revision>
  <dcterms:modified xsi:type="dcterms:W3CDTF">2011-01-25T13:39:36Z</dcterms:modified>
</cp:coreProperties>
</file>