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9A7BCF-0C72-4BDE-BFC5-7A2DC2D98026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B1E69C-A58B-414E-BAA9-F521111DA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85749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Сочетания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выбор отличается от другого хотя бы одним дежурным. Значит, здесь речь идет о сочетаниях из 15 элементов по 3.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2857496"/>
            <a:ext cx="8572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                   =            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67455"/>
          <a:stretch>
            <a:fillRect/>
          </a:stretch>
        </p:blipFill>
        <p:spPr bwMode="auto">
          <a:xfrm>
            <a:off x="1571604" y="2786058"/>
            <a:ext cx="1357322" cy="690995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32545" r="46745"/>
          <a:stretch>
            <a:fillRect/>
          </a:stretch>
        </p:blipFill>
        <p:spPr bwMode="auto">
          <a:xfrm>
            <a:off x="3214670" y="2786058"/>
            <a:ext cx="892982" cy="714380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53255"/>
          <a:stretch>
            <a:fillRect/>
          </a:stretch>
        </p:blipFill>
        <p:spPr bwMode="auto">
          <a:xfrm>
            <a:off x="4429124" y="2786058"/>
            <a:ext cx="1928825" cy="6836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429388" y="2928934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7∙ 5 = 455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385762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455 способами.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00174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4.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вазы с фруктами, в которой лежит 9 яблок и 6 груш, надо выбрать 3 яблока и 2 груши. Сколькими способами можно сделать такой выбор?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9296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Выбрать 3 яблока из 9 яблок можно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способами, а выбрать 2 груши из 6 можно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способами. Так как при каждом выборе яблок груши можно выбрать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способами, то сделать выбор фруктов можно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способами.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=                          = 1260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1260 способами.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61886"/>
          <a:stretch>
            <a:fillRect/>
          </a:stretch>
        </p:blipFill>
        <p:spPr bwMode="auto">
          <a:xfrm>
            <a:off x="5000628" y="3786190"/>
            <a:ext cx="1793493" cy="78581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38114"/>
          <a:stretch>
            <a:fillRect/>
          </a:stretch>
        </p:blipFill>
        <p:spPr bwMode="auto">
          <a:xfrm>
            <a:off x="1928794" y="3786190"/>
            <a:ext cx="2714644" cy="732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928802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5.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футбольной команде из 11 человек нужно выбрать капитана и его заместителя. Сколькими способами это можно сделать?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из 11 человек может стать капитаном команды.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из оставшихся 10 членов команды может стать заместителем капитана.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Поэтому всего будет 10∙11=110.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110 способами.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встрече 12 человек обменялись рукопожатиями. Сколько сделано рукопожатий?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классе учатся 16 мальчиков и 12 девочек. Для уборки территории требуется выделить четырех мальчиков и трех девочек. Сколькими способами это можно сделать?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классе 7 человек успешно занимаются математикой. Сколькими способами можно выбрать из них двоих для участия в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математической олимпиаде?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79296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друга – Антон, Борис и Виктор – приобрели два билета на футбольный матч. Сколько существует различных вариантов посещения футбольного матча для троих друзей?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7000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имеющимся двум билетам на матч могут пойти: 1) либо Антон и Борис; 2) либо Антон и Виктор; 3) либо Борис и Виктор.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3 варианта.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785926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Пары мальчиков, составленных в задаче, отличались друг от друга только составом  пары, а порядок рассаживания по местам нас не интересовал.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 составили все возможные сочетания из трех элементов по два.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71612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Комбинации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элементов по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отличающиеся друг от друга лишь составом элементов, называются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сочетаниями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 по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643050"/>
            <a:ext cx="7643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сочетаний можно посчитать по формуле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2571744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214546" y="2428868"/>
            <a:ext cx="1409700" cy="790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29124" y="2571744"/>
            <a:ext cx="10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≤ 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4000504"/>
            <a:ext cx="5429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(сочетания из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элементов по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000240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Сколько экзаменационных комиссий, состоящих из 7 человек, можно создать из 14 преподавателей?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14422"/>
            <a:ext cx="7572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25517" r="62278"/>
          <a:stretch>
            <a:fillRect/>
          </a:stretch>
        </p:blipFill>
        <p:spPr bwMode="auto">
          <a:xfrm>
            <a:off x="3428562" y="2143116"/>
            <a:ext cx="714810" cy="719137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75592"/>
          <a:stretch>
            <a:fillRect/>
          </a:stretch>
        </p:blipFill>
        <p:spPr bwMode="auto">
          <a:xfrm>
            <a:off x="1357290" y="2071678"/>
            <a:ext cx="1571636" cy="7905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28596" y="2143116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                         =                 =                                                     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2∙ 11∙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 13 ∙ 2 = 3432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36613"/>
          <a:stretch>
            <a:fillRect/>
          </a:stretch>
        </p:blipFill>
        <p:spPr bwMode="auto">
          <a:xfrm>
            <a:off x="4500562" y="2143116"/>
            <a:ext cx="3429024" cy="66420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8596" y="4286256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3432 комиссии.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571612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15 членов туристической группы надо выбрать трех дежурных. Сколькими способами можно сделать этот выбор?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</TotalTime>
  <Words>474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11</cp:revision>
  <dcterms:created xsi:type="dcterms:W3CDTF">2011-01-29T12:26:29Z</dcterms:created>
  <dcterms:modified xsi:type="dcterms:W3CDTF">2011-01-31T12:12:58Z</dcterms:modified>
</cp:coreProperties>
</file>