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7" r:id="rId3"/>
    <p:sldId id="257" r:id="rId4"/>
    <p:sldId id="256" r:id="rId5"/>
    <p:sldId id="258" r:id="rId6"/>
    <p:sldId id="291" r:id="rId7"/>
    <p:sldId id="290" r:id="rId8"/>
    <p:sldId id="289" r:id="rId9"/>
    <p:sldId id="28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92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11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35DC8-9AD6-48E4-8183-CEA3855526DF}" type="datetimeFigureOut">
              <a:rPr lang="ru-RU" smtClean="0"/>
              <a:pPr/>
              <a:t>04.10.2011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28AE5-31D9-4084-958F-C913F8FB8A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hobby.ru/gladiolus_iz_bisera_masterklass.jpg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9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24" Type="http://schemas.openxmlformats.org/officeDocument/2006/relationships/slide" Target="slide27.xml"/><Relationship Id="rId32" Type="http://schemas.openxmlformats.org/officeDocument/2006/relationships/slide" Target="slide35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31" Type="http://schemas.openxmlformats.org/officeDocument/2006/relationships/slide" Target="slide34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Relationship Id="rId27" Type="http://schemas.openxmlformats.org/officeDocument/2006/relationships/slide" Target="slide30.xml"/><Relationship Id="rId30" Type="http://schemas.openxmlformats.org/officeDocument/2006/relationships/slide" Target="slide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224215">
            <a:off x="70413" y="2122316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СВОЯ-ИГРА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572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571612"/>
            <a:ext cx="912821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ПОД ДИКТОВКУ ПИСАЛИ :</a:t>
            </a:r>
          </a:p>
          <a:p>
            <a:pPr algn="ctr"/>
            <a:r>
              <a:rPr lang="ru-RU" sz="54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«Травка зеленеет, солнышко блестит…?»</a:t>
            </a:r>
            <a:endParaRPr lang="ru-RU" sz="54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95834"/>
            <a:ext cx="2414243" cy="206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572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142908" y="1643050"/>
            <a:ext cx="9143999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КАКОЙ СКАЗКЕ В ДИКТАНТЕ БЫЛИ ТАКИЕ СТРОЧКИ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 роза упала на лапы 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Азора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643446"/>
            <a:ext cx="1828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572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928802"/>
            <a:ext cx="914400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какой книге повторяется правописание суффиксов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«-</a:t>
            </a:r>
            <a:r>
              <a:rPr lang="ru-RU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ек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«-</a:t>
            </a:r>
            <a:r>
              <a:rPr lang="ru-RU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ик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?</a:t>
            </a:r>
          </a:p>
          <a:p>
            <a:pPr algn="ctr"/>
            <a:endParaRPr lang="ru-RU" sz="38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MC90029348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429132"/>
            <a:ext cx="254895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572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785926"/>
            <a:ext cx="9144000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поют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эту песенку:</a:t>
            </a:r>
          </a:p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«Все известна буква «А» - </a:t>
            </a:r>
          </a:p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Буква очень славная,</a:t>
            </a:r>
          </a:p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Да к тому же буква «А» – </a:t>
            </a:r>
          </a:p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В алфавите главная»?</a:t>
            </a:r>
          </a:p>
          <a:p>
            <a:endParaRPr lang="ru-RU" sz="4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785926"/>
            <a:ext cx="19907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572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500174"/>
            <a:ext cx="8786842" cy="43704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рассказе ребята делали ошибку в одном и том  же слове?</a:t>
            </a:r>
          </a:p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говорил «</a:t>
            </a: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Сыски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другой – «</a:t>
            </a:r>
            <a:r>
              <a:rPr lang="ru-RU" sz="4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Хыхки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третий – «</a:t>
            </a:r>
            <a:r>
              <a:rPr lang="ru-RU" sz="4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Фыфки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»?</a:t>
            </a:r>
          </a:p>
          <a:p>
            <a:pPr algn="ctr"/>
            <a:endParaRPr lang="ru-RU" sz="38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0"/>
            <a:ext cx="52864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71612"/>
            <a:ext cx="850112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нарушаются многие законы физики?</a:t>
            </a:r>
          </a:p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человек вытаскивает себя из болота за волосы, летает на ядре…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НЕВЕСОМОСТЬ ПОЯВИЛАСЬ НА ЗЕМЛЕ И КАША ПЛАВАЛА В ВОЗДУХЕ БОЛЬШИМИ КОМКАМИ?</a:t>
            </a:r>
            <a:endParaRPr lang="ru-RU" sz="5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0"/>
            <a:ext cx="56436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71678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54292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</a:t>
            </a:r>
          </a:p>
          <a:p>
            <a:pPr algn="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дети теряют</a:t>
            </a:r>
          </a:p>
          <a:p>
            <a:pPr algn="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очень много времени </a:t>
            </a:r>
          </a:p>
          <a:p>
            <a:pPr algn="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из </a:t>
            </a:r>
            <a:r>
              <a:rPr lang="ru-RU" sz="5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третьяклассников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сразу становятся старичками и старушками?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1952625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0"/>
            <a:ext cx="19223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500174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 какой книге люди изобрели электронного мальчишку, как две капли воды похожего на настоящего?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8195" name="Picture 3" descr="MC90028028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14884"/>
            <a:ext cx="22479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0"/>
            <a:ext cx="19223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928802"/>
            <a:ext cx="91440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</a:t>
            </a:r>
          </a:p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волшебница </a:t>
            </a:r>
          </a:p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плохое поведение</a:t>
            </a:r>
          </a:p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превратила мальчика в песочные часы</a:t>
            </a:r>
          </a:p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каждое утро</a:t>
            </a:r>
          </a:p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ему приходилось стоять на голове, </a:t>
            </a:r>
          </a:p>
          <a:p>
            <a:pPr algn="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песок пересыпался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обратно?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MC90035587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2308340" cy="284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072074"/>
            <a:ext cx="7772400" cy="69690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ВИКТОРИНА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85786" y="3571876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Bookman Old Style" pitchFamily="18" charset="0"/>
              </a:rPr>
              <a:t>ШКОЛЬНЫЕ</a:t>
            </a:r>
            <a:r>
              <a:rPr lang="ru-RU" sz="4800" b="1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Bookman Old Style" pitchFamily="18" charset="0"/>
              </a:rPr>
              <a:t>ПРЕДМЕТЫ В ДЕТСКОЙ ЛИТЕРАТУРЕ</a:t>
            </a:r>
            <a:endParaRPr lang="ru-RU" sz="4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303611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0"/>
            <a:ext cx="76438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785926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какой книге есть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улица Колокольчиков, 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аллея Ромашек,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бульвар Васильков?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0"/>
            <a:ext cx="76438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428736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 горами, за лесами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 небе, на земле.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широкими морями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 старик в одном селе.»</a:t>
            </a:r>
          </a:p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 за сказка?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0"/>
            <a:ext cx="76438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1428728" y="571480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7143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1571612"/>
            <a:ext cx="650082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ДАНО СЛЕДУЮЩЕЕ ГЕОГРАФИЧЕСКОЕ ОПИСАНИЕ:</a:t>
            </a:r>
          </a:p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«Индия, о </a:t>
            </a:r>
            <a:r>
              <a:rPr lang="ru-RU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высокопочтимый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мой учитель, находится на самом краю земного диска. С севера и запада Индия граничит со страной, </a:t>
            </a:r>
            <a:r>
              <a:rPr lang="ru-RU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гда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живут плешивые люди»?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MC90023211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2214578" cy="291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0"/>
            <a:ext cx="76438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571612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КНИГАХ КАКОГО ПИСАТЕЛЯ ПИРАТЫ БЫЛИ НЕ МОРСКИЕ, А КОСМИЧЕСКИЕ?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MC90023298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214686"/>
            <a:ext cx="1928826" cy="327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0"/>
            <a:ext cx="76438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ГЕОГРАФИЯ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857364"/>
            <a:ext cx="9144000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какую страну попадают лентяи и двоечники?</a:t>
            </a:r>
            <a:endParaRPr lang="ru-RU" sz="5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0"/>
            <a:ext cx="42148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785926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 какого цветка приходил в ужас тигр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Шерхан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?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429000"/>
            <a:ext cx="3071834" cy="2479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7422" y="0"/>
            <a:ext cx="45005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1857364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СКАЗКУ О ПУТЕШЕСТВИИ НА ЮГ ПРЕДСТАВИЛЕЛЯ ОТРЯДА ЗЕМНОВОДНЫХ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7422" y="0"/>
            <a:ext cx="46434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1928802"/>
            <a:ext cx="642938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книге есть дерево, на котором росли сапоги, босоножки, ботиночки? </a:t>
            </a:r>
            <a:endParaRPr lang="ru-RU" sz="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http://go.imgsmail.ru/imgpreview?u=http%3A//teremok.in/images/Chudo%5Fderevo02.jpg&amp;mb=76">
            <a:hlinkClick r:id="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3116"/>
            <a:ext cx="311520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7422" y="0"/>
            <a:ext cx="46434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929058" y="6143644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14001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/>
              <a:t>	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Кто и где описал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«зеркальные цветы»?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1266" name="Picture 2" descr="http://www.vsehobby.ru/gladiolus_iz_bisera_masterklas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071942"/>
            <a:ext cx="3000396" cy="1943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0"/>
            <a:ext cx="45005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71448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сказке два мальчика превращаются сначала в птиц, потом в бабочек, затем в муравьев?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http://go.imgsmail.ru/imgpreview?u=http%3A//mirbukashek.ru/wp-content/uploads/2008/10/babochka1.jpg&amp;mb=59">
            <a:hlinkClick r:id="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714884"/>
            <a:ext cx="1514475" cy="1905000"/>
          </a:xfrm>
          <a:prstGeom prst="rect">
            <a:avLst/>
          </a:prstGeom>
          <a:noFill/>
        </p:spPr>
      </p:pic>
      <p:pic>
        <p:nvPicPr>
          <p:cNvPr id="10244" name="Picture 4" descr="http://go.imgsmail.ru/imgpreview?u=http%3A//zookrug.net/files/u35/1171359924%5F1.gif&amp;mb=83">
            <a:hlinkClick r:id="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643446"/>
            <a:ext cx="1643074" cy="1885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0"/>
            <a:ext cx="201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этап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57298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Разбиваемся на 2 команды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Каждая команда придумывает себе название и выбирает </a:t>
            </a:r>
            <a:r>
              <a:rPr lang="ru-RU" sz="54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капитана.</a:t>
            </a:r>
            <a:endParaRPr lang="ru-RU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ОБЖ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357430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какой сказке дети не слушали маму, и серый разбойник пробрался в дом и унес всех детей?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ОБЖ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500166" y="571480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7143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214818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какой сказке не были соблюдены правила пожарной безопасности, и хозяйка осталась без дома?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194" name="Picture 2" descr="http://go.imgsmail.ru/imgpreview?u=http%3A//salamand.ru/wp-content/uploads/2010/11/fire.jpg&amp;mb=31">
            <a:hlinkClick r:id="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357298"/>
            <a:ext cx="2071702" cy="2762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ОБЖ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285992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В какой сказке зайчик играл на проезжей части, и ему отрезало ноги?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ОБЖ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1643050"/>
            <a:ext cx="9143999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каком известном стихотворении бабушка весной  полоскала белье в проруби, 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старушку унесло на льдине на середину реки?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Если бы не оказался рядом очень высокий человек, плохо пришлось бы старушке.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ОБЖ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1500174"/>
            <a:ext cx="9144000" cy="374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900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В какой книге отважные путешественники спасали белок от лесного пожара?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9003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5122" name="Picture 2" descr="http://go.imgsmail.ru/imgpreview?u=http%3A//l-userpic.livejournal.com/38281942/8641643&amp;mb=57">
            <a:hlinkClick r:id="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429132"/>
            <a:ext cx="2333628" cy="2333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28992" y="0"/>
            <a:ext cx="201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этап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571612"/>
            <a:ext cx="78990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Команды делают ставки. </a:t>
            </a:r>
          </a:p>
          <a:p>
            <a:pPr algn="ctr"/>
            <a:endParaRPr lang="ru-RU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вопроса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«АСТРОНОМИЯ»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285860"/>
            <a:ext cx="8715436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КАКИХ ДВУХ СКАЗКАХ </a:t>
            </a:r>
          </a:p>
          <a:p>
            <a:pPr algn="ctr">
              <a:buNone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РУССКИХ ПОЭТОВ </a:t>
            </a:r>
          </a:p>
          <a:p>
            <a:pPr algn="ctr">
              <a:buNone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НЕБЕСНЫЕ СВЕТИЛА РАЗГОВАРИВАЮТ?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0"/>
            <a:ext cx="201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этап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19716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«КОНЕК – ГОРБУНОК</a:t>
            </a: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»</a:t>
            </a:r>
          </a:p>
          <a:p>
            <a:pPr algn="ctr">
              <a:buNone/>
            </a:pPr>
            <a:endParaRPr lang="ru-RU" sz="54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54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«</a:t>
            </a: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СКАЗКА О МЕРТВОЙ ЦАРЕВНЕ И </a:t>
            </a:r>
            <a:endParaRPr lang="ru-RU" sz="54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7 </a:t>
            </a: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БОГАТЫРЯХ»</a:t>
            </a:r>
            <a:endParaRPr lang="ru-RU" sz="5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0"/>
            <a:ext cx="201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этап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26596055_1212756189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785926"/>
            <a:ext cx="3143272" cy="2160629"/>
          </a:xfrm>
          <a:prstGeom prst="rect">
            <a:avLst/>
          </a:prstGeom>
          <a:ln>
            <a:solidFill>
              <a:srgbClr val="7030A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458312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Подведение </a:t>
            </a:r>
            <a:b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итогов</a:t>
            </a:r>
            <a:endParaRPr lang="ru-RU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71546"/>
          <a:ext cx="7929618" cy="4937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{C4B1156A-380E-4F78-BDF5-A606A8083BF9}</a:tableStyleId>
              </a:tblPr>
              <a:tblGrid>
                <a:gridCol w="3157812"/>
                <a:gridCol w="982430"/>
                <a:gridCol w="912257"/>
                <a:gridCol w="912257"/>
                <a:gridCol w="982430"/>
                <a:gridCol w="982432"/>
              </a:tblGrid>
              <a:tr h="821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МАТЕМАТИКА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C000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4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C000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4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4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4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4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РУССКИЙ ЯЗЫК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50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ФИЗИКА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ГЕОГРАФИЯ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50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4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5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6" action="ppaction://hlinksldjump"/>
                        </a:rPr>
                        <a:t>50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ОБЖ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7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8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29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30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FFC000"/>
                          </a:solidFill>
                          <a:hlinkClick r:id="rId31" action="ppaction://hlinksldjump"/>
                        </a:rPr>
                        <a:t>50</a:t>
                      </a:r>
                      <a:endParaRPr lang="ru-RU" sz="4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8992" y="0"/>
            <a:ext cx="201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этап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>
            <a:hlinkClick r:id="rId32" action="ppaction://hlinksldjump"/>
          </p:cNvPr>
          <p:cNvSpPr/>
          <p:nvPr/>
        </p:nvSpPr>
        <p:spPr>
          <a:xfrm>
            <a:off x="3714744" y="6357958"/>
            <a:ext cx="1714512" cy="35719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FFC000"/>
                </a:solidFill>
              </a:rPr>
              <a:t>3</a:t>
            </a:r>
            <a:r>
              <a:rPr lang="ru-RU" b="1" i="1" dirty="0" smtClean="0">
                <a:solidFill>
                  <a:srgbClr val="FFC000"/>
                </a:solidFill>
              </a:rPr>
              <a:t> этап</a:t>
            </a:r>
            <a:endParaRPr lang="ru-RU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3714744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714488"/>
            <a:ext cx="828680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какой книге можно получить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стакан газировки, ответив на вопрос: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«Сколько будет дважды два?» 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786322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2x2 =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571612"/>
            <a:ext cx="8429684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Из какой сказки этот отрывок?:</a:t>
            </a:r>
          </a:p>
          <a:p>
            <a:pPr algn="ctr"/>
            <a:r>
              <a:rPr lang="ru-RU" sz="3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 – Мы займемся арифметикой. У вас в кармане два яблока…</a:t>
            </a:r>
          </a:p>
          <a:p>
            <a:pPr algn="ctr"/>
            <a:r>
              <a:rPr lang="ru-RU" sz="3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Врете, ни одного!..</a:t>
            </a:r>
          </a:p>
          <a:p>
            <a:pPr algn="ctr"/>
            <a:r>
              <a:rPr lang="ru-RU" sz="3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Я говорю, - терпеливо повторила девочка, - предположим, что у вас в кармане два яблока.  Некто взял у вас одно яблоко. Сколько у вас осталось яблок?»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928802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какой сказки эта задача: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 сто площадях по сто зеркал. Сколько же это будет всего зеркал?»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785926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РАССКАЗЕ СУДЬБА ПОДПИСКИ НА ЖУРНАЛ ЗАВИСИЛА ОТ 0,5 КГ ВЕСА МАЛЬЧИКА?</a:t>
            </a:r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1428728" y="785794"/>
            <a:ext cx="6357982" cy="642942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92867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50 баллов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3786182" y="6286520"/>
            <a:ext cx="1714512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071810"/>
            <a:ext cx="878687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Вспомните произведения, в названии которых есть числа.</a:t>
            </a:r>
            <a:endParaRPr lang="ru-RU" sz="4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123" name="Picture 3" descr="MP90043940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00174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774</Words>
  <Application>Microsoft Office PowerPoint</Application>
  <PresentationFormat>Экран (4:3)</PresentationFormat>
  <Paragraphs>186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ВИКТОРИНА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Подведение  итогов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Q</cp:lastModifiedBy>
  <cp:revision>61</cp:revision>
  <dcterms:created xsi:type="dcterms:W3CDTF">2009-11-15T14:13:41Z</dcterms:created>
  <dcterms:modified xsi:type="dcterms:W3CDTF">2011-10-04T08:27:16Z</dcterms:modified>
</cp:coreProperties>
</file>