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4" r:id="rId7"/>
    <p:sldId id="260" r:id="rId8"/>
    <p:sldId id="259" r:id="rId9"/>
    <p:sldId id="262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9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214A-E2E4-42B5-A4C7-6F7AEE4B686B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5B1D-2661-410E-BA5A-877324D9E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214A-E2E4-42B5-A4C7-6F7AEE4B686B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5B1D-2661-410E-BA5A-877324D9E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214A-E2E4-42B5-A4C7-6F7AEE4B686B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5B1D-2661-410E-BA5A-877324D9E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214A-E2E4-42B5-A4C7-6F7AEE4B686B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5B1D-2661-410E-BA5A-877324D9E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214A-E2E4-42B5-A4C7-6F7AEE4B686B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5B1D-2661-410E-BA5A-877324D9E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214A-E2E4-42B5-A4C7-6F7AEE4B686B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5B1D-2661-410E-BA5A-877324D9E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214A-E2E4-42B5-A4C7-6F7AEE4B686B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5B1D-2661-410E-BA5A-877324D9E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214A-E2E4-42B5-A4C7-6F7AEE4B686B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5B1D-2661-410E-BA5A-877324D9E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214A-E2E4-42B5-A4C7-6F7AEE4B686B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5B1D-2661-410E-BA5A-877324D9E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214A-E2E4-42B5-A4C7-6F7AEE4B686B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5B1D-2661-410E-BA5A-877324D9E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214A-E2E4-42B5-A4C7-6F7AEE4B686B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5B1D-2661-410E-BA5A-877324D9E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0214A-E2E4-42B5-A4C7-6F7AEE4B686B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5B1D-2661-410E-BA5A-877324D9E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lchki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4286256"/>
            <a:ext cx="64294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АНТОНИМЫ –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ПРИЛАГАТЕЛЬНЫЕ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10" y="285728"/>
            <a:ext cx="75009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i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ДЕРЕВЬЯ                  В  СКАЗОЧНОМ  ЛЕСУ</a:t>
            </a:r>
            <a:endParaRPr lang="ru-RU" sz="6000" b="1" i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МОЛОДЦЫ</a:t>
            </a:r>
            <a:r>
              <a:rPr lang="ru-RU" sz="100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lang="ru-RU" sz="100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000108"/>
            <a:ext cx="7000924" cy="471490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Презентация изготовлена                      Волковой И.И.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для сайта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  <a:hlinkClick r:id="rId2"/>
              </a:rPr>
              <a:t>www.volchki.ru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Презентация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                                                                      была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отредактирована и изменена с учётом особенностей младших школьников с задержкой психического развития</a:t>
            </a:r>
            <a:endParaRPr lang="ru-RU" sz="3200" b="1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85728"/>
            <a:ext cx="5500726" cy="7858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ДЕРЕВО ВЫСОКОЕ               - 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72132" y="428604"/>
            <a:ext cx="4041775" cy="639762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НИЗКОЕ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Содержимое 6" descr="12c03e5d5f13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928670"/>
            <a:ext cx="4151969" cy="5665800"/>
          </a:xfrm>
          <a:prstGeom prst="rect">
            <a:avLst/>
          </a:prstGeom>
        </p:spPr>
      </p:pic>
      <p:pic>
        <p:nvPicPr>
          <p:cNvPr id="8" name="Содержимое 7" descr="eab7c7400dfb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857884" y="2643182"/>
            <a:ext cx="2283769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57158" y="428604"/>
            <a:ext cx="4572032" cy="63976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ДЕРЕВО   МОЛОДОЕ                       -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a5bd07b543e8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2874246" cy="5109770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86446" y="428604"/>
            <a:ext cx="2898767" cy="63976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СТАРОЕ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e5b1be934182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857620" y="1571612"/>
            <a:ext cx="4837983" cy="473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642918"/>
            <a:ext cx="4714908" cy="6397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 ВЕТКИ  ДЛИННЫЕ                       -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642918"/>
            <a:ext cx="4041775" cy="63976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                   КОРОТКИЕ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24b38e0050b7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60180"/>
            <a:ext cx="4071966" cy="5344456"/>
          </a:xfrm>
          <a:prstGeom prst="rect">
            <a:avLst/>
          </a:prstGeom>
        </p:spPr>
      </p:pic>
      <p:pic>
        <p:nvPicPr>
          <p:cNvPr id="8" name="Содержимое 7" descr="a88c65ab1eee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643570" y="1295073"/>
            <a:ext cx="2643206" cy="5269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571480"/>
            <a:ext cx="4786346" cy="6397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ЛИСТЬЯ   ТЁМНЫЕ                       -             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57950" y="571480"/>
            <a:ext cx="3427437" cy="642943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СВЕТЛЫЕ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129d3672486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648" b="11458"/>
          <a:stretch>
            <a:fillRect/>
          </a:stretch>
        </p:blipFill>
        <p:spPr>
          <a:xfrm>
            <a:off x="500034" y="1428736"/>
            <a:ext cx="4214842" cy="5192220"/>
          </a:xfrm>
          <a:prstGeom prst="rect">
            <a:avLst/>
          </a:prstGeom>
        </p:spPr>
      </p:pic>
      <p:pic>
        <p:nvPicPr>
          <p:cNvPr id="8" name="Содержимое 7" descr="12c03e5d5f13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57818" y="1643050"/>
            <a:ext cx="3576112" cy="4879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7072.gif"/>
          <p:cNvPicPr>
            <a:picLocks noChangeAspect="1"/>
          </p:cNvPicPr>
          <p:nvPr/>
        </p:nvPicPr>
        <p:blipFill>
          <a:blip r:embed="rId2" cstate="print"/>
          <a:srcRect l="21875" t="1562" r="48437" b="50000"/>
          <a:stretch>
            <a:fillRect/>
          </a:stretch>
        </p:blipFill>
        <p:spPr>
          <a:xfrm>
            <a:off x="6715140" y="3143248"/>
            <a:ext cx="1357322" cy="2214578"/>
          </a:xfrm>
          <a:prstGeom prst="rect">
            <a:avLst/>
          </a:prstGeom>
        </p:spPr>
      </p:pic>
      <p:pic>
        <p:nvPicPr>
          <p:cNvPr id="4" name="Рисунок 3" descr="Mapllea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357298"/>
            <a:ext cx="4857784" cy="4857784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285852" y="571480"/>
            <a:ext cx="4040188" cy="63976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ЛИСТ   БОЛЬШОЙ                    -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357950" y="571480"/>
            <a:ext cx="2398701" cy="63976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МАЛЕНЬКИЙ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bfe3c580eb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4727493" cy="5357826"/>
          </a:xfrm>
          <a:prstGeom prst="rect">
            <a:avLst/>
          </a:prstGeom>
        </p:spPr>
      </p:pic>
      <p:pic>
        <p:nvPicPr>
          <p:cNvPr id="5" name="Рисунок 4" descr="d7ae68dac4f3.png"/>
          <p:cNvPicPr>
            <a:picLocks noChangeAspect="1"/>
          </p:cNvPicPr>
          <p:nvPr/>
        </p:nvPicPr>
        <p:blipFill>
          <a:blip r:embed="rId3" cstate="print"/>
          <a:srcRect r="3188" b="16666"/>
          <a:stretch>
            <a:fillRect/>
          </a:stretch>
        </p:blipFill>
        <p:spPr>
          <a:xfrm>
            <a:off x="5500694" y="1324004"/>
            <a:ext cx="3212909" cy="5248244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928662" y="285728"/>
            <a:ext cx="4500594" cy="7143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СТВОЛ  ТОЛСТЫЙ                        -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215074" y="357166"/>
            <a:ext cx="2613015" cy="63976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ТОНКИЙ</a:t>
            </a: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dbb426c8e6c.png"/>
          <p:cNvPicPr>
            <a:picLocks noChangeAspect="1"/>
          </p:cNvPicPr>
          <p:nvPr/>
        </p:nvPicPr>
        <p:blipFill>
          <a:blip r:embed="rId2" cstate="print"/>
          <a:srcRect r="630" b="39027"/>
          <a:stretch>
            <a:fillRect/>
          </a:stretch>
        </p:blipFill>
        <p:spPr>
          <a:xfrm>
            <a:off x="4143340" y="1500174"/>
            <a:ext cx="5000660" cy="5000660"/>
          </a:xfrm>
          <a:prstGeom prst="rect">
            <a:avLst/>
          </a:prstGeom>
        </p:spPr>
      </p:pic>
      <p:pic>
        <p:nvPicPr>
          <p:cNvPr id="5" name="Рисунок 4" descr="3c9e356dfc98.png"/>
          <p:cNvPicPr>
            <a:picLocks noChangeAspect="1"/>
          </p:cNvPicPr>
          <p:nvPr/>
        </p:nvPicPr>
        <p:blipFill>
          <a:blip r:embed="rId3" cstate="print"/>
          <a:srcRect l="31106" t="51172" r="39997"/>
          <a:stretch>
            <a:fillRect/>
          </a:stretch>
        </p:blipFill>
        <p:spPr>
          <a:xfrm>
            <a:off x="-214346" y="1428736"/>
            <a:ext cx="4098185" cy="6569088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85786" y="571480"/>
            <a:ext cx="3786214" cy="63976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СТВОЛ  ПРЯМОЙ                     -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857884" y="571480"/>
            <a:ext cx="2827329" cy="63976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КРИВОЙ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5bd07b543e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785794"/>
            <a:ext cx="3094145" cy="5500702"/>
          </a:xfrm>
          <a:prstGeom prst="rect">
            <a:avLst/>
          </a:prstGeom>
        </p:spPr>
      </p:pic>
      <p:pic>
        <p:nvPicPr>
          <p:cNvPr id="4" name="Рисунок 3" descr="NAT003.gif"/>
          <p:cNvPicPr>
            <a:picLocks noChangeAspect="1"/>
          </p:cNvPicPr>
          <p:nvPr/>
        </p:nvPicPr>
        <p:blipFill>
          <a:blip r:embed="rId3" cstate="print"/>
          <a:srcRect l="22078" t="16883" r="28571" b="20779"/>
          <a:stretch>
            <a:fillRect/>
          </a:stretch>
        </p:blipFill>
        <p:spPr>
          <a:xfrm>
            <a:off x="0" y="642918"/>
            <a:ext cx="4154913" cy="6215082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14348" y="214290"/>
            <a:ext cx="4357718" cy="63976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КОРНИ  ДЛИННЫЕ                           -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857884" y="214290"/>
            <a:ext cx="2827329" cy="63976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КОРОТКИЕ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theme/theme1.xml><?xml version="1.0" encoding="utf-8"?>
<a:theme xmlns:a="http://schemas.openxmlformats.org/drawingml/2006/main" name="Копия Деревья (антонимы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Копия Деревья (антонимы)</Template>
  <TotalTime>93</TotalTime>
  <Words>50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Копия Деревья (антонимы)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МОЛОДЦЫ !</vt:lpstr>
      <vt:lpstr>Презентация изготовлена                      Волковой И.И. для сайта www.volchki.ru  Презентация                                                                        была отредактирована и изменена с учётом особенностей младших школьников с задержкой психического развития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2011-03-30T19:03:31Z</dcterms:created>
  <dcterms:modified xsi:type="dcterms:W3CDTF">2011-11-24T17:15:04Z</dcterms:modified>
</cp:coreProperties>
</file>