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7" r:id="rId3"/>
    <p:sldId id="259" r:id="rId4"/>
    <p:sldId id="258" r:id="rId5"/>
    <p:sldId id="281" r:id="rId6"/>
    <p:sldId id="260" r:id="rId7"/>
    <p:sldId id="263" r:id="rId8"/>
    <p:sldId id="264" r:id="rId9"/>
    <p:sldId id="265" r:id="rId10"/>
    <p:sldId id="284" r:id="rId11"/>
    <p:sldId id="261" r:id="rId12"/>
    <p:sldId id="262" r:id="rId13"/>
    <p:sldId id="273" r:id="rId14"/>
    <p:sldId id="275" r:id="rId15"/>
    <p:sldId id="274" r:id="rId16"/>
    <p:sldId id="278" r:id="rId17"/>
    <p:sldId id="266" r:id="rId18"/>
    <p:sldId id="267" r:id="rId19"/>
    <p:sldId id="268" r:id="rId20"/>
    <p:sldId id="269" r:id="rId21"/>
    <p:sldId id="270" r:id="rId22"/>
    <p:sldId id="271" r:id="rId23"/>
    <p:sldId id="272"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60"/>
  </p:normalViewPr>
  <p:slideViewPr>
    <p:cSldViewPr>
      <p:cViewPr varScale="1">
        <p:scale>
          <a:sx n="71" d="100"/>
          <a:sy n="71" d="100"/>
        </p:scale>
        <p:origin x="-511" y="-8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58" y="-8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6A1DB-DC90-40A6-ADA6-F2E1C66A7CB6}" type="doc">
      <dgm:prSet loTypeId="urn:microsoft.com/office/officeart/2005/8/layout/target3" loCatId="relationship" qsTypeId="urn:microsoft.com/office/officeart/2005/8/quickstyle/simple1" qsCatId="simple" csTypeId="urn:microsoft.com/office/officeart/2005/8/colors/accent1_2" csCatId="accent1" phldr="1"/>
      <dgm:spPr/>
    </dgm:pt>
    <dgm:pt modelId="{CEFC5B85-38A9-4EB3-907D-FD33EB9013BD}">
      <dgm:prSet phldrT="[Текст]" custT="1"/>
      <dgm:spPr/>
      <dgm:t>
        <a:bodyPr/>
        <a:lstStyle/>
        <a:p>
          <a:r>
            <a:rPr lang="ru-RU" sz="2800" dirty="0" smtClean="0"/>
            <a:t>Гражданские права</a:t>
          </a:r>
        </a:p>
        <a:p>
          <a:r>
            <a:rPr lang="ru-RU" sz="1600" dirty="0" smtClean="0"/>
            <a:t>(ст.1-5, 9, 12-18)</a:t>
          </a:r>
          <a:endParaRPr lang="ru-RU" sz="1600" dirty="0"/>
        </a:p>
      </dgm:t>
    </dgm:pt>
    <dgm:pt modelId="{5789FA2C-95E5-44D7-8485-86037008B9D9}" type="parTrans" cxnId="{6DA3A4C4-888E-4A99-916E-16AD0BA7BC54}">
      <dgm:prSet/>
      <dgm:spPr/>
      <dgm:t>
        <a:bodyPr/>
        <a:lstStyle/>
        <a:p>
          <a:endParaRPr lang="ru-RU"/>
        </a:p>
      </dgm:t>
    </dgm:pt>
    <dgm:pt modelId="{8DB557AC-EA9C-4164-8A7A-DF97C19E24A3}" type="sibTrans" cxnId="{6DA3A4C4-888E-4A99-916E-16AD0BA7BC54}">
      <dgm:prSet/>
      <dgm:spPr/>
      <dgm:t>
        <a:bodyPr/>
        <a:lstStyle/>
        <a:p>
          <a:endParaRPr lang="ru-RU"/>
        </a:p>
      </dgm:t>
    </dgm:pt>
    <dgm:pt modelId="{2E5E4019-629A-45A2-AB78-C5DD9A9CBD1D}">
      <dgm:prSet phldrT="[Текст]" custT="1"/>
      <dgm:spPr/>
      <dgm:t>
        <a:bodyPr/>
        <a:lstStyle/>
        <a:p>
          <a:r>
            <a:rPr lang="ru-RU" sz="2800" dirty="0" smtClean="0"/>
            <a:t>Политические права </a:t>
          </a:r>
        </a:p>
        <a:p>
          <a:r>
            <a:rPr lang="ru-RU" sz="1600" dirty="0" smtClean="0"/>
            <a:t>(ст. 18-21)</a:t>
          </a:r>
          <a:endParaRPr lang="ru-RU" sz="1600" dirty="0"/>
        </a:p>
      </dgm:t>
    </dgm:pt>
    <dgm:pt modelId="{C09A4B6B-3BE4-4028-AEB3-71B3456BFA58}" type="parTrans" cxnId="{084E4CCB-5314-427A-BA66-17D761B34414}">
      <dgm:prSet/>
      <dgm:spPr/>
      <dgm:t>
        <a:bodyPr/>
        <a:lstStyle/>
        <a:p>
          <a:endParaRPr lang="ru-RU"/>
        </a:p>
      </dgm:t>
    </dgm:pt>
    <dgm:pt modelId="{74F70E51-40A0-41BE-9F66-3454872CA99E}" type="sibTrans" cxnId="{084E4CCB-5314-427A-BA66-17D761B34414}">
      <dgm:prSet/>
      <dgm:spPr/>
      <dgm:t>
        <a:bodyPr/>
        <a:lstStyle/>
        <a:p>
          <a:endParaRPr lang="ru-RU"/>
        </a:p>
      </dgm:t>
    </dgm:pt>
    <dgm:pt modelId="{1F221EA3-BFC4-49D7-96BE-9FE29641D12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dirty="0" smtClean="0"/>
            <a:t>Социально-экономические и культурные права </a:t>
          </a:r>
        </a:p>
        <a:p>
          <a:pPr marL="0" marR="0" indent="0" defTabSz="914400" eaLnBrk="1" fontAlgn="auto" latinLnBrk="0" hangingPunct="1">
            <a:lnSpc>
              <a:spcPct val="100000"/>
            </a:lnSpc>
            <a:spcBef>
              <a:spcPts val="0"/>
            </a:spcBef>
            <a:spcAft>
              <a:spcPts val="0"/>
            </a:spcAft>
            <a:buClrTx/>
            <a:buSzTx/>
            <a:buFontTx/>
            <a:buNone/>
            <a:tabLst/>
            <a:defRPr/>
          </a:pPr>
          <a:r>
            <a:rPr lang="ru-RU" sz="1600" dirty="0" smtClean="0"/>
            <a:t>(ст. 17, 22-27)</a:t>
          </a:r>
        </a:p>
        <a:p>
          <a:pPr defTabSz="1644650">
            <a:lnSpc>
              <a:spcPct val="90000"/>
            </a:lnSpc>
            <a:spcBef>
              <a:spcPct val="0"/>
            </a:spcBef>
            <a:spcAft>
              <a:spcPct val="35000"/>
            </a:spcAft>
          </a:pPr>
          <a:endParaRPr lang="ru-RU" sz="2800" dirty="0"/>
        </a:p>
      </dgm:t>
    </dgm:pt>
    <dgm:pt modelId="{07562792-F319-408C-8B1B-6D50A11818E0}" type="parTrans" cxnId="{02192C69-A70E-420F-A68A-73E6FBC5A180}">
      <dgm:prSet/>
      <dgm:spPr/>
      <dgm:t>
        <a:bodyPr/>
        <a:lstStyle/>
        <a:p>
          <a:endParaRPr lang="ru-RU"/>
        </a:p>
      </dgm:t>
    </dgm:pt>
    <dgm:pt modelId="{2AD64F9E-D39A-4B8E-9099-7A1FD5EA817C}" type="sibTrans" cxnId="{02192C69-A70E-420F-A68A-73E6FBC5A180}">
      <dgm:prSet/>
      <dgm:spPr/>
      <dgm:t>
        <a:bodyPr/>
        <a:lstStyle/>
        <a:p>
          <a:endParaRPr lang="ru-RU"/>
        </a:p>
      </dgm:t>
    </dgm:pt>
    <dgm:pt modelId="{1EF2EA15-F179-4E11-AF5D-B10D01CC3923}" type="pres">
      <dgm:prSet presAssocID="{BB46A1DB-DC90-40A6-ADA6-F2E1C66A7CB6}" presName="Name0" presStyleCnt="0">
        <dgm:presLayoutVars>
          <dgm:chMax val="7"/>
          <dgm:dir/>
          <dgm:animLvl val="lvl"/>
          <dgm:resizeHandles val="exact"/>
        </dgm:presLayoutVars>
      </dgm:prSet>
      <dgm:spPr/>
    </dgm:pt>
    <dgm:pt modelId="{605DC663-0DA9-4185-9E05-FD44132CFAB0}" type="pres">
      <dgm:prSet presAssocID="{CEFC5B85-38A9-4EB3-907D-FD33EB9013BD}" presName="circle1" presStyleLbl="node1" presStyleIdx="0" presStyleCnt="3"/>
      <dgm:spPr/>
    </dgm:pt>
    <dgm:pt modelId="{ECBD4F7E-137C-4F87-833D-3183419CACD5}" type="pres">
      <dgm:prSet presAssocID="{CEFC5B85-38A9-4EB3-907D-FD33EB9013BD}" presName="space" presStyleCnt="0"/>
      <dgm:spPr/>
    </dgm:pt>
    <dgm:pt modelId="{7FA07BA6-B1F1-457F-8ADD-E477EDFEDEED}" type="pres">
      <dgm:prSet presAssocID="{CEFC5B85-38A9-4EB3-907D-FD33EB9013BD}" presName="rect1" presStyleLbl="alignAcc1" presStyleIdx="0" presStyleCnt="3"/>
      <dgm:spPr/>
      <dgm:t>
        <a:bodyPr/>
        <a:lstStyle/>
        <a:p>
          <a:endParaRPr lang="ru-RU"/>
        </a:p>
      </dgm:t>
    </dgm:pt>
    <dgm:pt modelId="{CE240895-0490-4F19-B8C3-1661E093AC9E}" type="pres">
      <dgm:prSet presAssocID="{2E5E4019-629A-45A2-AB78-C5DD9A9CBD1D}" presName="vertSpace2" presStyleLbl="node1" presStyleIdx="0" presStyleCnt="3"/>
      <dgm:spPr/>
    </dgm:pt>
    <dgm:pt modelId="{464AB052-694E-42C3-AE1E-E7C3CE8957CE}" type="pres">
      <dgm:prSet presAssocID="{2E5E4019-629A-45A2-AB78-C5DD9A9CBD1D}" presName="circle2" presStyleLbl="node1" presStyleIdx="1" presStyleCnt="3"/>
      <dgm:spPr/>
    </dgm:pt>
    <dgm:pt modelId="{CA49874D-6DC9-4B67-B24F-41FF2B64D681}" type="pres">
      <dgm:prSet presAssocID="{2E5E4019-629A-45A2-AB78-C5DD9A9CBD1D}" presName="rect2" presStyleLbl="alignAcc1" presStyleIdx="1" presStyleCnt="3"/>
      <dgm:spPr/>
      <dgm:t>
        <a:bodyPr/>
        <a:lstStyle/>
        <a:p>
          <a:endParaRPr lang="ru-RU"/>
        </a:p>
      </dgm:t>
    </dgm:pt>
    <dgm:pt modelId="{CE35E9B7-379B-4536-A1BF-0E73A867C2C3}" type="pres">
      <dgm:prSet presAssocID="{1F221EA3-BFC4-49D7-96BE-9FE29641D12A}" presName="vertSpace3" presStyleLbl="node1" presStyleIdx="1" presStyleCnt="3"/>
      <dgm:spPr/>
    </dgm:pt>
    <dgm:pt modelId="{4C13BC25-5498-40BA-B9BA-507A94A4E028}" type="pres">
      <dgm:prSet presAssocID="{1F221EA3-BFC4-49D7-96BE-9FE29641D12A}" presName="circle3" presStyleLbl="node1" presStyleIdx="2" presStyleCnt="3"/>
      <dgm:spPr/>
    </dgm:pt>
    <dgm:pt modelId="{78BB2941-2DCE-4209-8D93-2F546FB5780B}" type="pres">
      <dgm:prSet presAssocID="{1F221EA3-BFC4-49D7-96BE-9FE29641D12A}" presName="rect3" presStyleLbl="alignAcc1" presStyleIdx="2" presStyleCnt="3"/>
      <dgm:spPr/>
      <dgm:t>
        <a:bodyPr/>
        <a:lstStyle/>
        <a:p>
          <a:endParaRPr lang="ru-RU"/>
        </a:p>
      </dgm:t>
    </dgm:pt>
    <dgm:pt modelId="{7BB8989F-08B1-4093-ADF5-CE4FC0DDE8E1}" type="pres">
      <dgm:prSet presAssocID="{CEFC5B85-38A9-4EB3-907D-FD33EB9013BD}" presName="rect1ParTxNoCh" presStyleLbl="alignAcc1" presStyleIdx="2" presStyleCnt="3">
        <dgm:presLayoutVars>
          <dgm:chMax val="1"/>
          <dgm:bulletEnabled val="1"/>
        </dgm:presLayoutVars>
      </dgm:prSet>
      <dgm:spPr/>
      <dgm:t>
        <a:bodyPr/>
        <a:lstStyle/>
        <a:p>
          <a:endParaRPr lang="ru-RU"/>
        </a:p>
      </dgm:t>
    </dgm:pt>
    <dgm:pt modelId="{30A88657-1E54-4B60-8049-13C3978E1299}" type="pres">
      <dgm:prSet presAssocID="{2E5E4019-629A-45A2-AB78-C5DD9A9CBD1D}" presName="rect2ParTxNoCh" presStyleLbl="alignAcc1" presStyleIdx="2" presStyleCnt="3">
        <dgm:presLayoutVars>
          <dgm:chMax val="1"/>
          <dgm:bulletEnabled val="1"/>
        </dgm:presLayoutVars>
      </dgm:prSet>
      <dgm:spPr/>
      <dgm:t>
        <a:bodyPr/>
        <a:lstStyle/>
        <a:p>
          <a:endParaRPr lang="ru-RU"/>
        </a:p>
      </dgm:t>
    </dgm:pt>
    <dgm:pt modelId="{502C991A-7CD1-48EA-A782-F98BFA9EF3A8}" type="pres">
      <dgm:prSet presAssocID="{1F221EA3-BFC4-49D7-96BE-9FE29641D12A}" presName="rect3ParTxNoCh" presStyleLbl="alignAcc1" presStyleIdx="2" presStyleCnt="3">
        <dgm:presLayoutVars>
          <dgm:chMax val="1"/>
          <dgm:bulletEnabled val="1"/>
        </dgm:presLayoutVars>
      </dgm:prSet>
      <dgm:spPr/>
      <dgm:t>
        <a:bodyPr/>
        <a:lstStyle/>
        <a:p>
          <a:endParaRPr lang="ru-RU"/>
        </a:p>
      </dgm:t>
    </dgm:pt>
  </dgm:ptLst>
  <dgm:cxnLst>
    <dgm:cxn modelId="{8C4B45D6-1DFC-420D-8E09-3FDB33EF4D65}" type="presOf" srcId="{2E5E4019-629A-45A2-AB78-C5DD9A9CBD1D}" destId="{30A88657-1E54-4B60-8049-13C3978E1299}" srcOrd="1" destOrd="0" presId="urn:microsoft.com/office/officeart/2005/8/layout/target3"/>
    <dgm:cxn modelId="{8558BF83-5AF9-43CD-AB6C-8E5F0199AD68}" type="presOf" srcId="{CEFC5B85-38A9-4EB3-907D-FD33EB9013BD}" destId="{7FA07BA6-B1F1-457F-8ADD-E477EDFEDEED}" srcOrd="0" destOrd="0" presId="urn:microsoft.com/office/officeart/2005/8/layout/target3"/>
    <dgm:cxn modelId="{73CCD3FA-0130-46DA-819D-BC330E4887B0}" type="presOf" srcId="{1F221EA3-BFC4-49D7-96BE-9FE29641D12A}" destId="{78BB2941-2DCE-4209-8D93-2F546FB5780B}" srcOrd="0" destOrd="0" presId="urn:microsoft.com/office/officeart/2005/8/layout/target3"/>
    <dgm:cxn modelId="{1B6E7D61-1317-4152-A5D5-05B15893E71D}" type="presOf" srcId="{BB46A1DB-DC90-40A6-ADA6-F2E1C66A7CB6}" destId="{1EF2EA15-F179-4E11-AF5D-B10D01CC3923}" srcOrd="0" destOrd="0" presId="urn:microsoft.com/office/officeart/2005/8/layout/target3"/>
    <dgm:cxn modelId="{BCC9856B-D42A-46E9-A424-3A72B3CDE758}" type="presOf" srcId="{CEFC5B85-38A9-4EB3-907D-FD33EB9013BD}" destId="{7BB8989F-08B1-4093-ADF5-CE4FC0DDE8E1}" srcOrd="1" destOrd="0" presId="urn:microsoft.com/office/officeart/2005/8/layout/target3"/>
    <dgm:cxn modelId="{02192C69-A70E-420F-A68A-73E6FBC5A180}" srcId="{BB46A1DB-DC90-40A6-ADA6-F2E1C66A7CB6}" destId="{1F221EA3-BFC4-49D7-96BE-9FE29641D12A}" srcOrd="2" destOrd="0" parTransId="{07562792-F319-408C-8B1B-6D50A11818E0}" sibTransId="{2AD64F9E-D39A-4B8E-9099-7A1FD5EA817C}"/>
    <dgm:cxn modelId="{084E4CCB-5314-427A-BA66-17D761B34414}" srcId="{BB46A1DB-DC90-40A6-ADA6-F2E1C66A7CB6}" destId="{2E5E4019-629A-45A2-AB78-C5DD9A9CBD1D}" srcOrd="1" destOrd="0" parTransId="{C09A4B6B-3BE4-4028-AEB3-71B3456BFA58}" sibTransId="{74F70E51-40A0-41BE-9F66-3454872CA99E}"/>
    <dgm:cxn modelId="{6DA3A4C4-888E-4A99-916E-16AD0BA7BC54}" srcId="{BB46A1DB-DC90-40A6-ADA6-F2E1C66A7CB6}" destId="{CEFC5B85-38A9-4EB3-907D-FD33EB9013BD}" srcOrd="0" destOrd="0" parTransId="{5789FA2C-95E5-44D7-8485-86037008B9D9}" sibTransId="{8DB557AC-EA9C-4164-8A7A-DF97C19E24A3}"/>
    <dgm:cxn modelId="{95D212D4-F0A8-4371-9984-860E3F28D5BF}" type="presOf" srcId="{1F221EA3-BFC4-49D7-96BE-9FE29641D12A}" destId="{502C991A-7CD1-48EA-A782-F98BFA9EF3A8}" srcOrd="1" destOrd="0" presId="urn:microsoft.com/office/officeart/2005/8/layout/target3"/>
    <dgm:cxn modelId="{259BBD60-7415-43F4-8D88-B2BE86EE6F64}" type="presOf" srcId="{2E5E4019-629A-45A2-AB78-C5DD9A9CBD1D}" destId="{CA49874D-6DC9-4B67-B24F-41FF2B64D681}" srcOrd="0" destOrd="0" presId="urn:microsoft.com/office/officeart/2005/8/layout/target3"/>
    <dgm:cxn modelId="{3F749F21-444E-4303-85BC-2D3805C4B38E}" type="presParOf" srcId="{1EF2EA15-F179-4E11-AF5D-B10D01CC3923}" destId="{605DC663-0DA9-4185-9E05-FD44132CFAB0}" srcOrd="0" destOrd="0" presId="urn:microsoft.com/office/officeart/2005/8/layout/target3"/>
    <dgm:cxn modelId="{1DB4A746-51C1-4B55-AA7A-96DC12A0B16F}" type="presParOf" srcId="{1EF2EA15-F179-4E11-AF5D-B10D01CC3923}" destId="{ECBD4F7E-137C-4F87-833D-3183419CACD5}" srcOrd="1" destOrd="0" presId="urn:microsoft.com/office/officeart/2005/8/layout/target3"/>
    <dgm:cxn modelId="{81227002-0684-4187-AF2D-79B686193DA7}" type="presParOf" srcId="{1EF2EA15-F179-4E11-AF5D-B10D01CC3923}" destId="{7FA07BA6-B1F1-457F-8ADD-E477EDFEDEED}" srcOrd="2" destOrd="0" presId="urn:microsoft.com/office/officeart/2005/8/layout/target3"/>
    <dgm:cxn modelId="{FB0E7A85-65D9-4BF8-B0DD-97682A8A76B4}" type="presParOf" srcId="{1EF2EA15-F179-4E11-AF5D-B10D01CC3923}" destId="{CE240895-0490-4F19-B8C3-1661E093AC9E}" srcOrd="3" destOrd="0" presId="urn:microsoft.com/office/officeart/2005/8/layout/target3"/>
    <dgm:cxn modelId="{9C124BCE-C4F0-45C3-B5B5-27D16DE8EE06}" type="presParOf" srcId="{1EF2EA15-F179-4E11-AF5D-B10D01CC3923}" destId="{464AB052-694E-42C3-AE1E-E7C3CE8957CE}" srcOrd="4" destOrd="0" presId="urn:microsoft.com/office/officeart/2005/8/layout/target3"/>
    <dgm:cxn modelId="{BA6210B1-4DE2-4D44-B4D4-43CD810FCFBA}" type="presParOf" srcId="{1EF2EA15-F179-4E11-AF5D-B10D01CC3923}" destId="{CA49874D-6DC9-4B67-B24F-41FF2B64D681}" srcOrd="5" destOrd="0" presId="urn:microsoft.com/office/officeart/2005/8/layout/target3"/>
    <dgm:cxn modelId="{3936463F-0242-4EF5-96A1-966D845152BD}" type="presParOf" srcId="{1EF2EA15-F179-4E11-AF5D-B10D01CC3923}" destId="{CE35E9B7-379B-4536-A1BF-0E73A867C2C3}" srcOrd="6" destOrd="0" presId="urn:microsoft.com/office/officeart/2005/8/layout/target3"/>
    <dgm:cxn modelId="{4DE5D0A1-74ED-4951-9577-B48B6AC5119D}" type="presParOf" srcId="{1EF2EA15-F179-4E11-AF5D-B10D01CC3923}" destId="{4C13BC25-5498-40BA-B9BA-507A94A4E028}" srcOrd="7" destOrd="0" presId="urn:microsoft.com/office/officeart/2005/8/layout/target3"/>
    <dgm:cxn modelId="{A0B65AEF-883B-493A-915C-9C2297145BBF}" type="presParOf" srcId="{1EF2EA15-F179-4E11-AF5D-B10D01CC3923}" destId="{78BB2941-2DCE-4209-8D93-2F546FB5780B}" srcOrd="8" destOrd="0" presId="urn:microsoft.com/office/officeart/2005/8/layout/target3"/>
    <dgm:cxn modelId="{6EA0405D-3808-44A9-B050-F4467EAD10ED}" type="presParOf" srcId="{1EF2EA15-F179-4E11-AF5D-B10D01CC3923}" destId="{7BB8989F-08B1-4093-ADF5-CE4FC0DDE8E1}" srcOrd="9" destOrd="0" presId="urn:microsoft.com/office/officeart/2005/8/layout/target3"/>
    <dgm:cxn modelId="{CF1643DF-3D26-4840-AB9A-078CF6300328}" type="presParOf" srcId="{1EF2EA15-F179-4E11-AF5D-B10D01CC3923}" destId="{30A88657-1E54-4B60-8049-13C3978E1299}" srcOrd="10" destOrd="0" presId="urn:microsoft.com/office/officeart/2005/8/layout/target3"/>
    <dgm:cxn modelId="{218C09EA-A1D3-4F25-9CF6-7505E4A12B1D}" type="presParOf" srcId="{1EF2EA15-F179-4E11-AF5D-B10D01CC3923}" destId="{502C991A-7CD1-48EA-A782-F98BFA9EF3A8}" srcOrd="11"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E43159D6-D8E7-4CE1-8C16-A79D1D2921A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7E603BCA-B66B-4668-8784-416823FDACA1}">
      <dgm:prSet phldrT="[Текст]" custT="1"/>
      <dgm:spPr/>
      <dgm:t>
        <a:bodyPr/>
        <a:lstStyle/>
        <a:p>
          <a:r>
            <a:rPr lang="ru-RU" sz="1800" b="1" i="1" u="none" dirty="0" smtClean="0"/>
            <a:t>Основные права и свободы </a:t>
          </a:r>
          <a:endParaRPr lang="ru-RU" sz="1800" b="1" i="1" u="none" dirty="0"/>
        </a:p>
      </dgm:t>
    </dgm:pt>
    <dgm:pt modelId="{339361A3-105A-436B-876D-FBF035534867}" type="parTrans" cxnId="{0441ADCC-4092-496F-8055-15E538988D94}">
      <dgm:prSet/>
      <dgm:spPr/>
      <dgm:t>
        <a:bodyPr/>
        <a:lstStyle/>
        <a:p>
          <a:endParaRPr lang="ru-RU"/>
        </a:p>
      </dgm:t>
    </dgm:pt>
    <dgm:pt modelId="{2A97AA70-095D-4EB6-8696-95963EBAE46D}" type="sibTrans" cxnId="{0441ADCC-4092-496F-8055-15E538988D94}">
      <dgm:prSet/>
      <dgm:spPr/>
      <dgm:t>
        <a:bodyPr/>
        <a:lstStyle/>
        <a:p>
          <a:endParaRPr lang="ru-RU"/>
        </a:p>
      </dgm:t>
    </dgm:pt>
    <dgm:pt modelId="{63E6EA74-0324-4756-A13C-AF32F372A74C}">
      <dgm:prSet phldrT="[Текст]" custT="1"/>
      <dgm:spPr/>
      <dgm:t>
        <a:bodyPr/>
        <a:lstStyle/>
        <a:p>
          <a:r>
            <a:rPr lang="ru-RU" sz="1600" b="1" dirty="0" smtClean="0"/>
            <a:t>Права и свободы первого поколения</a:t>
          </a:r>
          <a:endParaRPr lang="ru-RU" sz="1600" b="1" dirty="0"/>
        </a:p>
      </dgm:t>
    </dgm:pt>
    <dgm:pt modelId="{1033AFBE-3F06-4E51-ACB4-3D11564C1A47}" type="parTrans" cxnId="{AF2AB165-7E5B-4077-8470-AB57C36B10E3}">
      <dgm:prSet/>
      <dgm:spPr/>
      <dgm:t>
        <a:bodyPr/>
        <a:lstStyle/>
        <a:p>
          <a:endParaRPr lang="ru-RU"/>
        </a:p>
      </dgm:t>
    </dgm:pt>
    <dgm:pt modelId="{69697D50-3B17-4174-9338-99265E6A493A}" type="sibTrans" cxnId="{AF2AB165-7E5B-4077-8470-AB57C36B10E3}">
      <dgm:prSet/>
      <dgm:spPr/>
      <dgm:t>
        <a:bodyPr/>
        <a:lstStyle/>
        <a:p>
          <a:endParaRPr lang="ru-RU"/>
        </a:p>
      </dgm:t>
    </dgm:pt>
    <dgm:pt modelId="{33879944-96F9-499B-85DF-B87091B0C89E}">
      <dgm:prSet phldrT="[Текст]"/>
      <dgm:spPr/>
      <dgm:t>
        <a:bodyPr/>
        <a:lstStyle/>
        <a:p>
          <a:r>
            <a:rPr lang="ru-RU" dirty="0" smtClean="0"/>
            <a:t>Гражданские </a:t>
          </a:r>
          <a:endParaRPr lang="ru-RU" dirty="0"/>
        </a:p>
      </dgm:t>
    </dgm:pt>
    <dgm:pt modelId="{143A5E0B-3B1E-4908-9FD8-7DCFCE6A250F}" type="parTrans" cxnId="{65548230-D43D-472B-B7AA-1B569F92652C}">
      <dgm:prSet/>
      <dgm:spPr/>
      <dgm:t>
        <a:bodyPr/>
        <a:lstStyle/>
        <a:p>
          <a:endParaRPr lang="ru-RU"/>
        </a:p>
      </dgm:t>
    </dgm:pt>
    <dgm:pt modelId="{0A20D9D8-EB41-4BC3-8AB7-E211E9215AA4}" type="sibTrans" cxnId="{65548230-D43D-472B-B7AA-1B569F92652C}">
      <dgm:prSet/>
      <dgm:spPr/>
      <dgm:t>
        <a:bodyPr/>
        <a:lstStyle/>
        <a:p>
          <a:endParaRPr lang="ru-RU"/>
        </a:p>
      </dgm:t>
    </dgm:pt>
    <dgm:pt modelId="{6173101C-AE5E-42CB-8E93-3C032B913F3E}">
      <dgm:prSet phldrT="[Текст]"/>
      <dgm:spPr/>
      <dgm:t>
        <a:bodyPr/>
        <a:lstStyle/>
        <a:p>
          <a:r>
            <a:rPr lang="ru-RU" dirty="0" smtClean="0"/>
            <a:t>Политические </a:t>
          </a:r>
          <a:endParaRPr lang="ru-RU" dirty="0"/>
        </a:p>
      </dgm:t>
    </dgm:pt>
    <dgm:pt modelId="{E521227B-1A2A-4834-B301-91A105C2863B}" type="parTrans" cxnId="{7DE350FF-445C-42CA-810C-B5B68D9685BC}">
      <dgm:prSet/>
      <dgm:spPr/>
      <dgm:t>
        <a:bodyPr/>
        <a:lstStyle/>
        <a:p>
          <a:endParaRPr lang="ru-RU"/>
        </a:p>
      </dgm:t>
    </dgm:pt>
    <dgm:pt modelId="{00D083EE-9C26-4C60-BA78-A18DAFAE87A9}" type="sibTrans" cxnId="{7DE350FF-445C-42CA-810C-B5B68D9685BC}">
      <dgm:prSet/>
      <dgm:spPr/>
      <dgm:t>
        <a:bodyPr/>
        <a:lstStyle/>
        <a:p>
          <a:endParaRPr lang="ru-RU"/>
        </a:p>
      </dgm:t>
    </dgm:pt>
    <dgm:pt modelId="{D9C81A01-E1A2-43E1-B0D9-16707431DE7C}">
      <dgm:prSet phldrT="[Текст]" custT="1"/>
      <dgm:spPr/>
      <dgm:t>
        <a:bodyPr/>
        <a:lstStyle/>
        <a:p>
          <a:r>
            <a:rPr lang="ru-RU" sz="1600" b="1" dirty="0" smtClean="0"/>
            <a:t>Права и свободы второго поколения</a:t>
          </a:r>
          <a:endParaRPr lang="ru-RU" sz="1600" b="1" dirty="0"/>
        </a:p>
      </dgm:t>
    </dgm:pt>
    <dgm:pt modelId="{491E9F0C-686E-44B7-94B2-EC662E1AF1D2}" type="parTrans" cxnId="{4CAE4AC9-13FD-4BC2-9593-5132524D089A}">
      <dgm:prSet/>
      <dgm:spPr/>
      <dgm:t>
        <a:bodyPr/>
        <a:lstStyle/>
        <a:p>
          <a:endParaRPr lang="ru-RU"/>
        </a:p>
      </dgm:t>
    </dgm:pt>
    <dgm:pt modelId="{6A7F645F-B15B-4100-A10F-5DE34A707BAF}" type="sibTrans" cxnId="{4CAE4AC9-13FD-4BC2-9593-5132524D089A}">
      <dgm:prSet/>
      <dgm:spPr/>
      <dgm:t>
        <a:bodyPr/>
        <a:lstStyle/>
        <a:p>
          <a:endParaRPr lang="ru-RU"/>
        </a:p>
      </dgm:t>
    </dgm:pt>
    <dgm:pt modelId="{16E515AB-C6AF-4A3C-A1A6-B50A2914395A}">
      <dgm:prSet phldrT="[Текст]"/>
      <dgm:spPr/>
      <dgm:t>
        <a:bodyPr/>
        <a:lstStyle/>
        <a:p>
          <a:r>
            <a:rPr lang="ru-RU" dirty="0" smtClean="0"/>
            <a:t>Экономические и социальные</a:t>
          </a:r>
          <a:endParaRPr lang="ru-RU" dirty="0"/>
        </a:p>
      </dgm:t>
    </dgm:pt>
    <dgm:pt modelId="{CBDBA21C-7857-406A-A169-17FCDE76428D}" type="parTrans" cxnId="{43D18C8F-AD39-4341-A421-7FE223A73FB7}">
      <dgm:prSet/>
      <dgm:spPr/>
      <dgm:t>
        <a:bodyPr/>
        <a:lstStyle/>
        <a:p>
          <a:endParaRPr lang="ru-RU"/>
        </a:p>
      </dgm:t>
    </dgm:pt>
    <dgm:pt modelId="{4A264326-799E-4408-8A67-0CF4228AC55A}" type="sibTrans" cxnId="{43D18C8F-AD39-4341-A421-7FE223A73FB7}">
      <dgm:prSet/>
      <dgm:spPr/>
      <dgm:t>
        <a:bodyPr/>
        <a:lstStyle/>
        <a:p>
          <a:endParaRPr lang="ru-RU"/>
        </a:p>
      </dgm:t>
    </dgm:pt>
    <dgm:pt modelId="{DC168677-B593-4A4B-B944-5EA4D3174BD6}">
      <dgm:prSet/>
      <dgm:spPr/>
      <dgm:t>
        <a:bodyPr/>
        <a:lstStyle/>
        <a:p>
          <a:r>
            <a:rPr lang="ru-RU" dirty="0" smtClean="0"/>
            <a:t>Культурные </a:t>
          </a:r>
          <a:endParaRPr lang="ru-RU" dirty="0"/>
        </a:p>
      </dgm:t>
    </dgm:pt>
    <dgm:pt modelId="{1CF50CBC-34B8-42DC-880A-9E7B4F055105}" type="parTrans" cxnId="{C660C1B5-691D-40A4-9F3D-508144407BE5}">
      <dgm:prSet/>
      <dgm:spPr/>
      <dgm:t>
        <a:bodyPr/>
        <a:lstStyle/>
        <a:p>
          <a:endParaRPr lang="ru-RU"/>
        </a:p>
      </dgm:t>
    </dgm:pt>
    <dgm:pt modelId="{DC7C88A9-B2E2-4E06-922A-5C6225EE0812}" type="sibTrans" cxnId="{C660C1B5-691D-40A4-9F3D-508144407BE5}">
      <dgm:prSet/>
      <dgm:spPr/>
      <dgm:t>
        <a:bodyPr/>
        <a:lstStyle/>
        <a:p>
          <a:endParaRPr lang="ru-RU"/>
        </a:p>
      </dgm:t>
    </dgm:pt>
    <dgm:pt modelId="{72A08924-5306-408A-AE88-0D310B02ADE2}">
      <dgm:prSet/>
      <dgm:spPr/>
      <dgm:t>
        <a:bodyPr/>
        <a:lstStyle/>
        <a:p>
          <a:r>
            <a:rPr lang="ru-RU" dirty="0" smtClean="0"/>
            <a:t>Права </a:t>
          </a:r>
          <a:endParaRPr lang="ru-RU" dirty="0"/>
        </a:p>
      </dgm:t>
    </dgm:pt>
    <dgm:pt modelId="{E396A2F3-C32B-4432-863E-9CEF42663CCE}" type="parTrans" cxnId="{A4768779-F495-402E-B4C5-D3C5DDB2B35C}">
      <dgm:prSet/>
      <dgm:spPr/>
      <dgm:t>
        <a:bodyPr/>
        <a:lstStyle/>
        <a:p>
          <a:endParaRPr lang="ru-RU"/>
        </a:p>
      </dgm:t>
    </dgm:pt>
    <dgm:pt modelId="{A4CD0309-69A4-4C0F-AEBC-7143319527D6}" type="sibTrans" cxnId="{A4768779-F495-402E-B4C5-D3C5DDB2B35C}">
      <dgm:prSet/>
      <dgm:spPr/>
      <dgm:t>
        <a:bodyPr/>
        <a:lstStyle/>
        <a:p>
          <a:endParaRPr lang="ru-RU"/>
        </a:p>
      </dgm:t>
    </dgm:pt>
    <dgm:pt modelId="{78FD3346-AE83-4197-8F22-A21DDC377903}">
      <dgm:prSet/>
      <dgm:spPr/>
      <dgm:t>
        <a:bodyPr/>
        <a:lstStyle/>
        <a:p>
          <a:r>
            <a:rPr lang="ru-RU" dirty="0" smtClean="0"/>
            <a:t>Свободы </a:t>
          </a:r>
          <a:endParaRPr lang="ru-RU" dirty="0"/>
        </a:p>
      </dgm:t>
    </dgm:pt>
    <dgm:pt modelId="{D099FAC3-B3D7-4AEA-82C2-A2949937EA2C}" type="parTrans" cxnId="{3D55A159-065A-4DF8-9A70-F7E3055215F6}">
      <dgm:prSet/>
      <dgm:spPr/>
      <dgm:t>
        <a:bodyPr/>
        <a:lstStyle/>
        <a:p>
          <a:endParaRPr lang="ru-RU"/>
        </a:p>
      </dgm:t>
    </dgm:pt>
    <dgm:pt modelId="{1F23CFBB-03DF-4003-9295-8567986E184C}" type="sibTrans" cxnId="{3D55A159-065A-4DF8-9A70-F7E3055215F6}">
      <dgm:prSet/>
      <dgm:spPr/>
      <dgm:t>
        <a:bodyPr/>
        <a:lstStyle/>
        <a:p>
          <a:endParaRPr lang="ru-RU"/>
        </a:p>
      </dgm:t>
    </dgm:pt>
    <dgm:pt modelId="{53152E54-1058-4BA9-8520-EB5BA90F13CD}">
      <dgm:prSet/>
      <dgm:spPr/>
      <dgm:t>
        <a:bodyPr/>
        <a:lstStyle/>
        <a:p>
          <a:r>
            <a:rPr lang="ru-RU" dirty="0" smtClean="0"/>
            <a:t>Права </a:t>
          </a:r>
          <a:endParaRPr lang="ru-RU" dirty="0"/>
        </a:p>
      </dgm:t>
    </dgm:pt>
    <dgm:pt modelId="{3EE0679C-A542-4F5C-AA47-ABE18F6B42D4}" type="parTrans" cxnId="{85BDE13B-BE10-46F6-9FB8-D1B872891A9B}">
      <dgm:prSet/>
      <dgm:spPr/>
      <dgm:t>
        <a:bodyPr/>
        <a:lstStyle/>
        <a:p>
          <a:endParaRPr lang="ru-RU"/>
        </a:p>
      </dgm:t>
    </dgm:pt>
    <dgm:pt modelId="{77B549DE-C805-4387-9A1F-EA8F4154E925}" type="sibTrans" cxnId="{85BDE13B-BE10-46F6-9FB8-D1B872891A9B}">
      <dgm:prSet/>
      <dgm:spPr/>
      <dgm:t>
        <a:bodyPr/>
        <a:lstStyle/>
        <a:p>
          <a:endParaRPr lang="ru-RU"/>
        </a:p>
      </dgm:t>
    </dgm:pt>
    <dgm:pt modelId="{60AE19ED-2EF3-46DA-BC3C-0814416037E5}">
      <dgm:prSet/>
      <dgm:spPr/>
      <dgm:t>
        <a:bodyPr/>
        <a:lstStyle/>
        <a:p>
          <a:r>
            <a:rPr lang="ru-RU" dirty="0" smtClean="0"/>
            <a:t>Свободы </a:t>
          </a:r>
          <a:endParaRPr lang="ru-RU" dirty="0"/>
        </a:p>
      </dgm:t>
    </dgm:pt>
    <dgm:pt modelId="{6DBE665E-479E-4CF7-825C-F8C8D5AAC0F1}" type="parTrans" cxnId="{80BB85C1-3C1C-45B5-B5D6-CC0B2B73D2A2}">
      <dgm:prSet/>
      <dgm:spPr/>
      <dgm:t>
        <a:bodyPr/>
        <a:lstStyle/>
        <a:p>
          <a:endParaRPr lang="ru-RU"/>
        </a:p>
      </dgm:t>
    </dgm:pt>
    <dgm:pt modelId="{64C4DD72-1ABE-44BD-9DF1-5D538C3D3AE0}" type="sibTrans" cxnId="{80BB85C1-3C1C-45B5-B5D6-CC0B2B73D2A2}">
      <dgm:prSet/>
      <dgm:spPr/>
      <dgm:t>
        <a:bodyPr/>
        <a:lstStyle/>
        <a:p>
          <a:endParaRPr lang="ru-RU"/>
        </a:p>
      </dgm:t>
    </dgm:pt>
    <dgm:pt modelId="{165AF782-5131-46F0-8E29-8F1E38568BA4}">
      <dgm:prSet/>
      <dgm:spPr/>
      <dgm:t>
        <a:bodyPr/>
        <a:lstStyle/>
        <a:p>
          <a:r>
            <a:rPr lang="ru-RU" dirty="0" smtClean="0"/>
            <a:t>Права </a:t>
          </a:r>
          <a:endParaRPr lang="ru-RU" dirty="0"/>
        </a:p>
      </dgm:t>
    </dgm:pt>
    <dgm:pt modelId="{D77C5B12-8449-4BB0-8690-9B4529EF4F37}" type="parTrans" cxnId="{F3416C9F-40D8-48EB-B43A-45CE17F14A2E}">
      <dgm:prSet/>
      <dgm:spPr/>
      <dgm:t>
        <a:bodyPr/>
        <a:lstStyle/>
        <a:p>
          <a:endParaRPr lang="ru-RU"/>
        </a:p>
      </dgm:t>
    </dgm:pt>
    <dgm:pt modelId="{26DDC16C-3587-4BF0-B014-977569604624}" type="sibTrans" cxnId="{F3416C9F-40D8-48EB-B43A-45CE17F14A2E}">
      <dgm:prSet/>
      <dgm:spPr/>
      <dgm:t>
        <a:bodyPr/>
        <a:lstStyle/>
        <a:p>
          <a:endParaRPr lang="ru-RU"/>
        </a:p>
      </dgm:t>
    </dgm:pt>
    <dgm:pt modelId="{E67FC5D9-4E82-4798-A191-BE0F7F864C99}">
      <dgm:prSet/>
      <dgm:spPr/>
      <dgm:t>
        <a:bodyPr/>
        <a:lstStyle/>
        <a:p>
          <a:r>
            <a:rPr lang="ru-RU" dirty="0" smtClean="0"/>
            <a:t>Права </a:t>
          </a:r>
          <a:endParaRPr lang="ru-RU" dirty="0"/>
        </a:p>
      </dgm:t>
    </dgm:pt>
    <dgm:pt modelId="{93C90CC5-CEB7-4763-99CC-033458D8F164}" type="parTrans" cxnId="{0A78FEB4-1204-4845-97FE-9CD7E5CD8D23}">
      <dgm:prSet/>
      <dgm:spPr/>
      <dgm:t>
        <a:bodyPr/>
        <a:lstStyle/>
        <a:p>
          <a:endParaRPr lang="ru-RU"/>
        </a:p>
      </dgm:t>
    </dgm:pt>
    <dgm:pt modelId="{B7EA9A0F-D10C-4D48-A9DC-F7FD62CA8790}" type="sibTrans" cxnId="{0A78FEB4-1204-4845-97FE-9CD7E5CD8D23}">
      <dgm:prSet/>
      <dgm:spPr/>
      <dgm:t>
        <a:bodyPr/>
        <a:lstStyle/>
        <a:p>
          <a:endParaRPr lang="ru-RU"/>
        </a:p>
      </dgm:t>
    </dgm:pt>
    <dgm:pt modelId="{217A84C1-134E-410E-94CA-C21DD5DEB7B1}">
      <dgm:prSet custT="1"/>
      <dgm:spPr/>
      <dgm:t>
        <a:bodyPr/>
        <a:lstStyle/>
        <a:p>
          <a:pPr algn="l"/>
          <a:r>
            <a:rPr lang="ru-RU" sz="1200" dirty="0" smtClean="0"/>
            <a:t>На жизнь</a:t>
          </a:r>
        </a:p>
        <a:p>
          <a:pPr algn="l"/>
          <a:r>
            <a:rPr lang="ru-RU" sz="1200" dirty="0" smtClean="0"/>
            <a:t>На свободу</a:t>
          </a:r>
        </a:p>
        <a:p>
          <a:pPr algn="l"/>
          <a:r>
            <a:rPr lang="ru-RU" sz="1200" dirty="0" smtClean="0"/>
            <a:t>На личную неприкосновенность</a:t>
          </a:r>
        </a:p>
        <a:p>
          <a:pPr algn="l"/>
          <a:r>
            <a:rPr lang="ru-RU" sz="1200" dirty="0" smtClean="0"/>
            <a:t>На личную, семейную тайну</a:t>
          </a:r>
        </a:p>
        <a:p>
          <a:pPr algn="l"/>
          <a:r>
            <a:rPr lang="ru-RU" sz="1200" dirty="0" smtClean="0"/>
            <a:t>На собственность</a:t>
          </a:r>
          <a:r>
            <a:rPr lang="ru-RU" sz="1000" dirty="0" smtClean="0"/>
            <a:t> </a:t>
          </a:r>
          <a:endParaRPr lang="ru-RU" sz="1000" dirty="0"/>
        </a:p>
      </dgm:t>
    </dgm:pt>
    <dgm:pt modelId="{CE7028D5-8BA7-4FB7-8303-16DCC4950C1B}" type="parTrans" cxnId="{2ADDA832-C45C-41A5-8C4B-D53703622074}">
      <dgm:prSet/>
      <dgm:spPr/>
      <dgm:t>
        <a:bodyPr/>
        <a:lstStyle/>
        <a:p>
          <a:endParaRPr lang="ru-RU"/>
        </a:p>
      </dgm:t>
    </dgm:pt>
    <dgm:pt modelId="{C8ABBEFC-86E2-4DF8-97C9-9DF963753DEA}" type="sibTrans" cxnId="{2ADDA832-C45C-41A5-8C4B-D53703622074}">
      <dgm:prSet/>
      <dgm:spPr/>
      <dgm:t>
        <a:bodyPr/>
        <a:lstStyle/>
        <a:p>
          <a:endParaRPr lang="ru-RU"/>
        </a:p>
      </dgm:t>
    </dgm:pt>
    <dgm:pt modelId="{65B4E25D-B679-475C-8A88-A5A98D6951EF}">
      <dgm:prSet custT="1"/>
      <dgm:spPr/>
      <dgm:t>
        <a:bodyPr/>
        <a:lstStyle/>
        <a:p>
          <a:pPr algn="l"/>
          <a:r>
            <a:rPr lang="ru-RU" sz="1200" dirty="0" smtClean="0"/>
            <a:t>Совести и вероисповедания</a:t>
          </a:r>
        </a:p>
        <a:p>
          <a:pPr algn="l"/>
          <a:r>
            <a:rPr lang="ru-RU" sz="1200" dirty="0" smtClean="0"/>
            <a:t>Передвижения</a:t>
          </a:r>
        </a:p>
        <a:p>
          <a:pPr algn="l"/>
          <a:r>
            <a:rPr lang="ru-RU" sz="1200" dirty="0" smtClean="0"/>
            <a:t>От пыток и жестокого обращения</a:t>
          </a:r>
        </a:p>
        <a:p>
          <a:pPr algn="l"/>
          <a:r>
            <a:rPr lang="ru-RU" sz="1200" dirty="0" smtClean="0"/>
            <a:t>Выбора места жительства</a:t>
          </a:r>
        </a:p>
        <a:p>
          <a:pPr algn="ctr"/>
          <a:endParaRPr lang="ru-RU" sz="1050" dirty="0"/>
        </a:p>
      </dgm:t>
    </dgm:pt>
    <dgm:pt modelId="{8A997F63-4D8A-485E-9B71-AFB52A526F02}" type="parTrans" cxnId="{F25C2ABE-FDC5-4C43-A76B-A1699CF71269}">
      <dgm:prSet/>
      <dgm:spPr/>
      <dgm:t>
        <a:bodyPr/>
        <a:lstStyle/>
        <a:p>
          <a:endParaRPr lang="ru-RU"/>
        </a:p>
      </dgm:t>
    </dgm:pt>
    <dgm:pt modelId="{625677F7-34C5-43D7-B164-324AF3D8572F}" type="sibTrans" cxnId="{F25C2ABE-FDC5-4C43-A76B-A1699CF71269}">
      <dgm:prSet/>
      <dgm:spPr/>
      <dgm:t>
        <a:bodyPr/>
        <a:lstStyle/>
        <a:p>
          <a:endParaRPr lang="ru-RU"/>
        </a:p>
      </dgm:t>
    </dgm:pt>
    <dgm:pt modelId="{BBE06AF7-D694-440B-91FD-5000010E4EAB}">
      <dgm:prSet custT="1"/>
      <dgm:spPr/>
      <dgm:t>
        <a:bodyPr/>
        <a:lstStyle/>
        <a:p>
          <a:pPr algn="l"/>
          <a:r>
            <a:rPr lang="ru-RU" sz="1200" dirty="0" smtClean="0"/>
            <a:t>На гражданство</a:t>
          </a:r>
        </a:p>
        <a:p>
          <a:pPr algn="l"/>
          <a:r>
            <a:rPr lang="ru-RU" sz="1200" dirty="0" smtClean="0"/>
            <a:t>На участие в управлении делами государства</a:t>
          </a:r>
          <a:endParaRPr lang="ru-RU" sz="1200" dirty="0"/>
        </a:p>
      </dgm:t>
    </dgm:pt>
    <dgm:pt modelId="{7D572747-CBD3-4037-9175-E56DCE4D3FD8}" type="parTrans" cxnId="{A4D1BFD8-DB58-41ED-83C6-A33DC421CFBB}">
      <dgm:prSet/>
      <dgm:spPr/>
      <dgm:t>
        <a:bodyPr/>
        <a:lstStyle/>
        <a:p>
          <a:endParaRPr lang="ru-RU"/>
        </a:p>
      </dgm:t>
    </dgm:pt>
    <dgm:pt modelId="{66C2F6D3-3B6F-4184-AE6F-E224EA8363E7}" type="sibTrans" cxnId="{A4D1BFD8-DB58-41ED-83C6-A33DC421CFBB}">
      <dgm:prSet/>
      <dgm:spPr/>
      <dgm:t>
        <a:bodyPr/>
        <a:lstStyle/>
        <a:p>
          <a:endParaRPr lang="ru-RU"/>
        </a:p>
      </dgm:t>
    </dgm:pt>
    <dgm:pt modelId="{4186D138-7E19-4998-B8F1-2FB6ECB1DB77}">
      <dgm:prSet custT="1"/>
      <dgm:spPr/>
      <dgm:t>
        <a:bodyPr/>
        <a:lstStyle/>
        <a:p>
          <a:pPr algn="l"/>
          <a:r>
            <a:rPr lang="ru-RU" sz="1200" dirty="0" smtClean="0"/>
            <a:t>Выражения мнения</a:t>
          </a:r>
        </a:p>
        <a:p>
          <a:pPr algn="l"/>
          <a:r>
            <a:rPr lang="ru-RU" sz="1200" dirty="0" smtClean="0"/>
            <a:t>Мирных собраний</a:t>
          </a:r>
        </a:p>
        <a:p>
          <a:pPr algn="l"/>
          <a:r>
            <a:rPr lang="ru-RU" sz="1200" dirty="0" smtClean="0"/>
            <a:t>Ассоциаций </a:t>
          </a:r>
          <a:endParaRPr lang="ru-RU" sz="1200" dirty="0"/>
        </a:p>
      </dgm:t>
    </dgm:pt>
    <dgm:pt modelId="{79B6EC0B-917E-4CD0-BECA-30B1C37CCC98}" type="parTrans" cxnId="{E1621C9D-3AED-4352-849D-2A5170FB38FE}">
      <dgm:prSet/>
      <dgm:spPr/>
      <dgm:t>
        <a:bodyPr/>
        <a:lstStyle/>
        <a:p>
          <a:endParaRPr lang="ru-RU"/>
        </a:p>
      </dgm:t>
    </dgm:pt>
    <dgm:pt modelId="{F89C59B8-BD14-4CA1-8CF3-CDD8D309C476}" type="sibTrans" cxnId="{E1621C9D-3AED-4352-849D-2A5170FB38FE}">
      <dgm:prSet/>
      <dgm:spPr/>
      <dgm:t>
        <a:bodyPr/>
        <a:lstStyle/>
        <a:p>
          <a:endParaRPr lang="ru-RU"/>
        </a:p>
      </dgm:t>
    </dgm:pt>
    <dgm:pt modelId="{20588B29-0EDF-4F24-9F04-1EE7606E260E}">
      <dgm:prSet custT="1"/>
      <dgm:spPr/>
      <dgm:t>
        <a:bodyPr/>
        <a:lstStyle/>
        <a:p>
          <a:pPr algn="l"/>
          <a:r>
            <a:rPr lang="ru-RU" sz="1200" dirty="0" smtClean="0"/>
            <a:t>На образование </a:t>
          </a:r>
        </a:p>
        <a:p>
          <a:pPr algn="l"/>
          <a:r>
            <a:rPr lang="ru-RU" sz="1200" dirty="0" smtClean="0"/>
            <a:t>На участие в культурной жизни</a:t>
          </a:r>
          <a:endParaRPr lang="ru-RU" sz="1200" dirty="0"/>
        </a:p>
      </dgm:t>
    </dgm:pt>
    <dgm:pt modelId="{0A93CB91-8781-4FF0-8AB6-CC2840592BCF}" type="parTrans" cxnId="{9EF2F8A7-D760-4F8B-BDCC-9E9F25037298}">
      <dgm:prSet/>
      <dgm:spPr/>
      <dgm:t>
        <a:bodyPr/>
        <a:lstStyle/>
        <a:p>
          <a:endParaRPr lang="ru-RU"/>
        </a:p>
      </dgm:t>
    </dgm:pt>
    <dgm:pt modelId="{B58C2B4B-EEB0-4F5B-9A99-495949B785A3}" type="sibTrans" cxnId="{9EF2F8A7-D760-4F8B-BDCC-9E9F25037298}">
      <dgm:prSet/>
      <dgm:spPr/>
      <dgm:t>
        <a:bodyPr/>
        <a:lstStyle/>
        <a:p>
          <a:endParaRPr lang="ru-RU"/>
        </a:p>
      </dgm:t>
    </dgm:pt>
    <dgm:pt modelId="{30E3F93A-4F4B-4E9A-8D65-22458AEF85DB}">
      <dgm:prSet custT="1"/>
      <dgm:spPr/>
      <dgm:t>
        <a:bodyPr/>
        <a:lstStyle/>
        <a:p>
          <a:pPr algn="l"/>
          <a:r>
            <a:rPr lang="ru-RU" sz="1200" dirty="0" smtClean="0"/>
            <a:t>На труд и достойное вознаграждение за него</a:t>
          </a:r>
        </a:p>
        <a:p>
          <a:pPr algn="l"/>
          <a:r>
            <a:rPr lang="ru-RU" sz="1200" dirty="0" smtClean="0"/>
            <a:t>На отдых</a:t>
          </a:r>
        </a:p>
        <a:p>
          <a:pPr algn="l"/>
          <a:r>
            <a:rPr lang="ru-RU" sz="1200" dirty="0" smtClean="0"/>
            <a:t>На социальное и медицинское обеспечение</a:t>
          </a:r>
        </a:p>
        <a:p>
          <a:pPr algn="l"/>
          <a:r>
            <a:rPr lang="ru-RU" sz="1200" dirty="0" smtClean="0"/>
            <a:t>На достойный уровень жизни</a:t>
          </a:r>
          <a:endParaRPr lang="ru-RU" sz="1200" dirty="0"/>
        </a:p>
      </dgm:t>
    </dgm:pt>
    <dgm:pt modelId="{4CF07524-FA70-4524-A085-4589EB545D69}" type="parTrans" cxnId="{19A4A406-2865-48CE-AF35-FAC40C241C44}">
      <dgm:prSet/>
      <dgm:spPr/>
      <dgm:t>
        <a:bodyPr/>
        <a:lstStyle/>
        <a:p>
          <a:endParaRPr lang="ru-RU"/>
        </a:p>
      </dgm:t>
    </dgm:pt>
    <dgm:pt modelId="{C3EE86F4-F815-49B9-AE9B-8F8D8951CFBC}" type="sibTrans" cxnId="{19A4A406-2865-48CE-AF35-FAC40C241C44}">
      <dgm:prSet/>
      <dgm:spPr/>
      <dgm:t>
        <a:bodyPr/>
        <a:lstStyle/>
        <a:p>
          <a:endParaRPr lang="ru-RU"/>
        </a:p>
      </dgm:t>
    </dgm:pt>
    <dgm:pt modelId="{14EBBBD9-48EB-4F44-A52F-A0C2AEB2AB9F}" type="pres">
      <dgm:prSet presAssocID="{E43159D6-D8E7-4CE1-8C16-A79D1D2921A3}" presName="hierChild1" presStyleCnt="0">
        <dgm:presLayoutVars>
          <dgm:chPref val="1"/>
          <dgm:dir/>
          <dgm:animOne val="branch"/>
          <dgm:animLvl val="lvl"/>
          <dgm:resizeHandles/>
        </dgm:presLayoutVars>
      </dgm:prSet>
      <dgm:spPr/>
    </dgm:pt>
    <dgm:pt modelId="{32497F79-A4F9-4769-AB2D-0BA7F78915A3}" type="pres">
      <dgm:prSet presAssocID="{7E603BCA-B66B-4668-8784-416823FDACA1}" presName="hierRoot1" presStyleCnt="0"/>
      <dgm:spPr/>
    </dgm:pt>
    <dgm:pt modelId="{C8D3430A-024B-4302-8B08-4B0B941BFFEB}" type="pres">
      <dgm:prSet presAssocID="{7E603BCA-B66B-4668-8784-416823FDACA1}" presName="composite" presStyleCnt="0"/>
      <dgm:spPr/>
    </dgm:pt>
    <dgm:pt modelId="{5B4D1B3F-CA05-41D0-A039-BAC935F70AC9}" type="pres">
      <dgm:prSet presAssocID="{7E603BCA-B66B-4668-8784-416823FDACA1}" presName="background" presStyleLbl="node0" presStyleIdx="0" presStyleCnt="1"/>
      <dgm:spPr/>
    </dgm:pt>
    <dgm:pt modelId="{4392DF2F-0075-4EDE-B41A-D7CE2BD48087}" type="pres">
      <dgm:prSet presAssocID="{7E603BCA-B66B-4668-8784-416823FDACA1}" presName="text" presStyleLbl="fgAcc0" presStyleIdx="0" presStyleCnt="1" custScaleX="275183" custScaleY="97416" custLinFactNeighborX="-9517" custLinFactNeighborY="-42069">
        <dgm:presLayoutVars>
          <dgm:chPref val="3"/>
        </dgm:presLayoutVars>
      </dgm:prSet>
      <dgm:spPr/>
    </dgm:pt>
    <dgm:pt modelId="{70FD770E-5683-4085-82B4-6EF82249C13D}" type="pres">
      <dgm:prSet presAssocID="{7E603BCA-B66B-4668-8784-416823FDACA1}" presName="hierChild2" presStyleCnt="0"/>
      <dgm:spPr/>
    </dgm:pt>
    <dgm:pt modelId="{EB177E60-A854-4C81-AEA2-17CC3A855D4E}" type="pres">
      <dgm:prSet presAssocID="{1033AFBE-3F06-4E51-ACB4-3D11564C1A47}" presName="Name10" presStyleLbl="parChTrans1D2" presStyleIdx="0" presStyleCnt="2"/>
      <dgm:spPr/>
    </dgm:pt>
    <dgm:pt modelId="{A76D2D30-822B-496D-A044-F4623874AB80}" type="pres">
      <dgm:prSet presAssocID="{63E6EA74-0324-4756-A13C-AF32F372A74C}" presName="hierRoot2" presStyleCnt="0"/>
      <dgm:spPr/>
    </dgm:pt>
    <dgm:pt modelId="{A310B264-4195-49DD-8ED4-11C4F5238AA7}" type="pres">
      <dgm:prSet presAssocID="{63E6EA74-0324-4756-A13C-AF32F372A74C}" presName="composite2" presStyleCnt="0"/>
      <dgm:spPr/>
    </dgm:pt>
    <dgm:pt modelId="{3C31224C-2931-4F5C-8AFD-1F9BDBFBC605}" type="pres">
      <dgm:prSet presAssocID="{63E6EA74-0324-4756-A13C-AF32F372A74C}" presName="background2" presStyleLbl="node2" presStyleIdx="0" presStyleCnt="2"/>
      <dgm:spPr/>
    </dgm:pt>
    <dgm:pt modelId="{64F354FB-2019-4913-B01B-F6C60339EC15}" type="pres">
      <dgm:prSet presAssocID="{63E6EA74-0324-4756-A13C-AF32F372A74C}" presName="text2" presStyleLbl="fgAcc2" presStyleIdx="0" presStyleCnt="2" custScaleX="198767" custLinFactNeighborX="1334" custLinFactNeighborY="-45801">
        <dgm:presLayoutVars>
          <dgm:chPref val="3"/>
        </dgm:presLayoutVars>
      </dgm:prSet>
      <dgm:spPr/>
      <dgm:t>
        <a:bodyPr/>
        <a:lstStyle/>
        <a:p>
          <a:endParaRPr lang="ru-RU"/>
        </a:p>
      </dgm:t>
    </dgm:pt>
    <dgm:pt modelId="{A01B3BC1-01C0-4791-9E97-4E5D65C0B504}" type="pres">
      <dgm:prSet presAssocID="{63E6EA74-0324-4756-A13C-AF32F372A74C}" presName="hierChild3" presStyleCnt="0"/>
      <dgm:spPr/>
    </dgm:pt>
    <dgm:pt modelId="{CE83F390-124B-447B-85C8-D6215C0F1E06}" type="pres">
      <dgm:prSet presAssocID="{143A5E0B-3B1E-4908-9FD8-7DCFCE6A250F}" presName="Name17" presStyleLbl="parChTrans1D3" presStyleIdx="0" presStyleCnt="4"/>
      <dgm:spPr/>
    </dgm:pt>
    <dgm:pt modelId="{F208D88F-3FAF-4DDC-8E45-919F82CE22CD}" type="pres">
      <dgm:prSet presAssocID="{33879944-96F9-499B-85DF-B87091B0C89E}" presName="hierRoot3" presStyleCnt="0"/>
      <dgm:spPr/>
    </dgm:pt>
    <dgm:pt modelId="{193D1C96-4543-42D6-8CD1-DFFB377A920E}" type="pres">
      <dgm:prSet presAssocID="{33879944-96F9-499B-85DF-B87091B0C89E}" presName="composite3" presStyleCnt="0"/>
      <dgm:spPr/>
    </dgm:pt>
    <dgm:pt modelId="{49B2DAF3-9FD0-4664-9E05-1DAE4CF6749D}" type="pres">
      <dgm:prSet presAssocID="{33879944-96F9-499B-85DF-B87091B0C89E}" presName="background3" presStyleLbl="node3" presStyleIdx="0" presStyleCnt="4"/>
      <dgm:spPr/>
    </dgm:pt>
    <dgm:pt modelId="{8AB023A3-BE7D-4C78-9FC6-22311E21555F}" type="pres">
      <dgm:prSet presAssocID="{33879944-96F9-499B-85DF-B87091B0C89E}" presName="text3" presStyleLbl="fgAcc3" presStyleIdx="0" presStyleCnt="4" custScaleX="140412" custLinFactNeighborX="-47595" custLinFactNeighborY="-52116">
        <dgm:presLayoutVars>
          <dgm:chPref val="3"/>
        </dgm:presLayoutVars>
      </dgm:prSet>
      <dgm:spPr/>
    </dgm:pt>
    <dgm:pt modelId="{E0FD29C1-5F01-40C4-B6BD-D0D4B5F75C21}" type="pres">
      <dgm:prSet presAssocID="{33879944-96F9-499B-85DF-B87091B0C89E}" presName="hierChild4" presStyleCnt="0"/>
      <dgm:spPr/>
    </dgm:pt>
    <dgm:pt modelId="{D782240E-28D1-4055-AC62-9F0E48A2CD2F}" type="pres">
      <dgm:prSet presAssocID="{E396A2F3-C32B-4432-863E-9CEF42663CCE}" presName="Name23" presStyleLbl="parChTrans1D4" presStyleIdx="0" presStyleCnt="12"/>
      <dgm:spPr/>
    </dgm:pt>
    <dgm:pt modelId="{9C5C4098-A005-485A-AC07-BFF85219BF5D}" type="pres">
      <dgm:prSet presAssocID="{72A08924-5306-408A-AE88-0D310B02ADE2}" presName="hierRoot4" presStyleCnt="0"/>
      <dgm:spPr/>
    </dgm:pt>
    <dgm:pt modelId="{97F6151C-C471-4E9A-97D6-5E682D746BB8}" type="pres">
      <dgm:prSet presAssocID="{72A08924-5306-408A-AE88-0D310B02ADE2}" presName="composite4" presStyleCnt="0"/>
      <dgm:spPr/>
    </dgm:pt>
    <dgm:pt modelId="{4CFCDEF3-2483-4C1C-A298-039809B8178F}" type="pres">
      <dgm:prSet presAssocID="{72A08924-5306-408A-AE88-0D310B02ADE2}" presName="background4" presStyleLbl="node4" presStyleIdx="0" presStyleCnt="12"/>
      <dgm:spPr/>
    </dgm:pt>
    <dgm:pt modelId="{3D9C3F7D-8F90-4835-B8D9-1E58A99FC2EE}" type="pres">
      <dgm:prSet presAssocID="{72A08924-5306-408A-AE88-0D310B02ADE2}" presName="text4" presStyleLbl="fgAcc4" presStyleIdx="0" presStyleCnt="12">
        <dgm:presLayoutVars>
          <dgm:chPref val="3"/>
        </dgm:presLayoutVars>
      </dgm:prSet>
      <dgm:spPr/>
    </dgm:pt>
    <dgm:pt modelId="{A006C35D-9F23-48EF-8A34-88262D90D582}" type="pres">
      <dgm:prSet presAssocID="{72A08924-5306-408A-AE88-0D310B02ADE2}" presName="hierChild5" presStyleCnt="0"/>
      <dgm:spPr/>
    </dgm:pt>
    <dgm:pt modelId="{09663443-0157-40FF-9543-CBC4569576C4}" type="pres">
      <dgm:prSet presAssocID="{CE7028D5-8BA7-4FB7-8303-16DCC4950C1B}" presName="Name23" presStyleLbl="parChTrans1D4" presStyleIdx="1" presStyleCnt="12"/>
      <dgm:spPr/>
    </dgm:pt>
    <dgm:pt modelId="{6804B43E-9910-41C2-8F72-B44145A43DDC}" type="pres">
      <dgm:prSet presAssocID="{217A84C1-134E-410E-94CA-C21DD5DEB7B1}" presName="hierRoot4" presStyleCnt="0"/>
      <dgm:spPr/>
    </dgm:pt>
    <dgm:pt modelId="{5A04E56F-89B0-4162-A89F-92EEE1B7C7EC}" type="pres">
      <dgm:prSet presAssocID="{217A84C1-134E-410E-94CA-C21DD5DEB7B1}" presName="composite4" presStyleCnt="0"/>
      <dgm:spPr/>
    </dgm:pt>
    <dgm:pt modelId="{2AD613D0-289A-4F8A-9D36-6CFEF2E12913}" type="pres">
      <dgm:prSet presAssocID="{217A84C1-134E-410E-94CA-C21DD5DEB7B1}" presName="background4" presStyleLbl="node4" presStyleIdx="1" presStyleCnt="12"/>
      <dgm:spPr/>
    </dgm:pt>
    <dgm:pt modelId="{0C503B44-4DD0-452B-9C45-E2F76E1B3B9B}" type="pres">
      <dgm:prSet presAssocID="{217A84C1-134E-410E-94CA-C21DD5DEB7B1}" presName="text4" presStyleLbl="fgAcc4" presStyleIdx="1" presStyleCnt="12" custScaleX="126253" custScaleY="306016" custLinFactNeighborX="-1168" custLinFactNeighborY="-10375">
        <dgm:presLayoutVars>
          <dgm:chPref val="3"/>
        </dgm:presLayoutVars>
      </dgm:prSet>
      <dgm:spPr/>
      <dgm:t>
        <a:bodyPr/>
        <a:lstStyle/>
        <a:p>
          <a:endParaRPr lang="ru-RU"/>
        </a:p>
      </dgm:t>
    </dgm:pt>
    <dgm:pt modelId="{A07C07D9-698A-4BD9-B3B3-AB6AD9ECA774}" type="pres">
      <dgm:prSet presAssocID="{217A84C1-134E-410E-94CA-C21DD5DEB7B1}" presName="hierChild5" presStyleCnt="0"/>
      <dgm:spPr/>
    </dgm:pt>
    <dgm:pt modelId="{11474D65-F1EA-408E-A921-6D6AC29CF6EA}" type="pres">
      <dgm:prSet presAssocID="{D099FAC3-B3D7-4AEA-82C2-A2949937EA2C}" presName="Name23" presStyleLbl="parChTrans1D4" presStyleIdx="2" presStyleCnt="12"/>
      <dgm:spPr/>
    </dgm:pt>
    <dgm:pt modelId="{B32F9B71-B590-45B1-95A3-BC9370A5AC44}" type="pres">
      <dgm:prSet presAssocID="{78FD3346-AE83-4197-8F22-A21DDC377903}" presName="hierRoot4" presStyleCnt="0"/>
      <dgm:spPr/>
    </dgm:pt>
    <dgm:pt modelId="{DAD6460D-C2E6-4A19-B728-0E9AC8B47602}" type="pres">
      <dgm:prSet presAssocID="{78FD3346-AE83-4197-8F22-A21DDC377903}" presName="composite4" presStyleCnt="0"/>
      <dgm:spPr/>
    </dgm:pt>
    <dgm:pt modelId="{FC6E0E4A-5612-4C0F-8212-4B252854E362}" type="pres">
      <dgm:prSet presAssocID="{78FD3346-AE83-4197-8F22-A21DDC377903}" presName="background4" presStyleLbl="node4" presStyleIdx="2" presStyleCnt="12"/>
      <dgm:spPr/>
    </dgm:pt>
    <dgm:pt modelId="{D3192408-074E-413E-94B1-AE2DC7BE7A11}" type="pres">
      <dgm:prSet presAssocID="{78FD3346-AE83-4197-8F22-A21DDC377903}" presName="text4" presStyleLbl="fgAcc4" presStyleIdx="2" presStyleCnt="12">
        <dgm:presLayoutVars>
          <dgm:chPref val="3"/>
        </dgm:presLayoutVars>
      </dgm:prSet>
      <dgm:spPr/>
    </dgm:pt>
    <dgm:pt modelId="{E3070617-CB19-4D2E-B9C2-BBFB084CAD22}" type="pres">
      <dgm:prSet presAssocID="{78FD3346-AE83-4197-8F22-A21DDC377903}" presName="hierChild5" presStyleCnt="0"/>
      <dgm:spPr/>
    </dgm:pt>
    <dgm:pt modelId="{97E025E5-D4C2-4C12-887D-16DC51696B71}" type="pres">
      <dgm:prSet presAssocID="{8A997F63-4D8A-485E-9B71-AFB52A526F02}" presName="Name23" presStyleLbl="parChTrans1D4" presStyleIdx="3" presStyleCnt="12"/>
      <dgm:spPr/>
    </dgm:pt>
    <dgm:pt modelId="{E5A5CE77-73EC-4FC2-ACC1-F3510105C9DE}" type="pres">
      <dgm:prSet presAssocID="{65B4E25D-B679-475C-8A88-A5A98D6951EF}" presName="hierRoot4" presStyleCnt="0"/>
      <dgm:spPr/>
    </dgm:pt>
    <dgm:pt modelId="{D886E5CB-8A2B-4005-8388-1989A22E7C29}" type="pres">
      <dgm:prSet presAssocID="{65B4E25D-B679-475C-8A88-A5A98D6951EF}" presName="composite4" presStyleCnt="0"/>
      <dgm:spPr/>
    </dgm:pt>
    <dgm:pt modelId="{D6140F2B-3EB6-494B-81DF-C64E0F19B2D7}" type="pres">
      <dgm:prSet presAssocID="{65B4E25D-B679-475C-8A88-A5A98D6951EF}" presName="background4" presStyleLbl="node4" presStyleIdx="3" presStyleCnt="12"/>
      <dgm:spPr/>
    </dgm:pt>
    <dgm:pt modelId="{986BC1C3-FD54-4E0E-B291-87A6AD36B4D5}" type="pres">
      <dgm:prSet presAssocID="{65B4E25D-B679-475C-8A88-A5A98D6951EF}" presName="text4" presStyleLbl="fgAcc4" presStyleIdx="3" presStyleCnt="12" custScaleX="130961" custScaleY="303567">
        <dgm:presLayoutVars>
          <dgm:chPref val="3"/>
        </dgm:presLayoutVars>
      </dgm:prSet>
      <dgm:spPr/>
    </dgm:pt>
    <dgm:pt modelId="{FEC34884-4C69-403C-A783-63AFB9FE0C92}" type="pres">
      <dgm:prSet presAssocID="{65B4E25D-B679-475C-8A88-A5A98D6951EF}" presName="hierChild5" presStyleCnt="0"/>
      <dgm:spPr/>
    </dgm:pt>
    <dgm:pt modelId="{67CB91EA-A69A-4048-BA70-4E987DDBF078}" type="pres">
      <dgm:prSet presAssocID="{E521227B-1A2A-4834-B301-91A105C2863B}" presName="Name17" presStyleLbl="parChTrans1D3" presStyleIdx="1" presStyleCnt="4"/>
      <dgm:spPr/>
    </dgm:pt>
    <dgm:pt modelId="{673D58B5-D0B6-4B66-9C8B-16473C6A1AD4}" type="pres">
      <dgm:prSet presAssocID="{6173101C-AE5E-42CB-8E93-3C032B913F3E}" presName="hierRoot3" presStyleCnt="0"/>
      <dgm:spPr/>
    </dgm:pt>
    <dgm:pt modelId="{1715D0A3-AD81-4E81-A63B-FC366C462E03}" type="pres">
      <dgm:prSet presAssocID="{6173101C-AE5E-42CB-8E93-3C032B913F3E}" presName="composite3" presStyleCnt="0"/>
      <dgm:spPr/>
    </dgm:pt>
    <dgm:pt modelId="{AD7ED856-0B0F-4AC7-874F-5135C674B1B1}" type="pres">
      <dgm:prSet presAssocID="{6173101C-AE5E-42CB-8E93-3C032B913F3E}" presName="background3" presStyleLbl="node3" presStyleIdx="1" presStyleCnt="4"/>
      <dgm:spPr/>
    </dgm:pt>
    <dgm:pt modelId="{476CA176-962F-489D-B563-02251F950663}" type="pres">
      <dgm:prSet presAssocID="{6173101C-AE5E-42CB-8E93-3C032B913F3E}" presName="text3" presStyleLbl="fgAcc3" presStyleIdx="1" presStyleCnt="4" custScaleX="127759" custLinFactNeighborX="-6677" custLinFactNeighborY="-52116">
        <dgm:presLayoutVars>
          <dgm:chPref val="3"/>
        </dgm:presLayoutVars>
      </dgm:prSet>
      <dgm:spPr/>
    </dgm:pt>
    <dgm:pt modelId="{4E42DB56-1DCA-4CEA-A5BB-9468D8BF3C7A}" type="pres">
      <dgm:prSet presAssocID="{6173101C-AE5E-42CB-8E93-3C032B913F3E}" presName="hierChild4" presStyleCnt="0"/>
      <dgm:spPr/>
    </dgm:pt>
    <dgm:pt modelId="{57EF93C8-906E-4755-8149-8CF2BC4968B7}" type="pres">
      <dgm:prSet presAssocID="{3EE0679C-A542-4F5C-AA47-ABE18F6B42D4}" presName="Name23" presStyleLbl="parChTrans1D4" presStyleIdx="4" presStyleCnt="12"/>
      <dgm:spPr/>
    </dgm:pt>
    <dgm:pt modelId="{A4EEB91E-C5C6-4E27-8C2C-D7C969EF10DA}" type="pres">
      <dgm:prSet presAssocID="{53152E54-1058-4BA9-8520-EB5BA90F13CD}" presName="hierRoot4" presStyleCnt="0"/>
      <dgm:spPr/>
    </dgm:pt>
    <dgm:pt modelId="{3AEAB3C8-F457-4774-AB59-AE543997C1C7}" type="pres">
      <dgm:prSet presAssocID="{53152E54-1058-4BA9-8520-EB5BA90F13CD}" presName="composite4" presStyleCnt="0"/>
      <dgm:spPr/>
    </dgm:pt>
    <dgm:pt modelId="{1E7126F1-1F9E-4078-977B-6071B87B84CF}" type="pres">
      <dgm:prSet presAssocID="{53152E54-1058-4BA9-8520-EB5BA90F13CD}" presName="background4" presStyleLbl="node4" presStyleIdx="4" presStyleCnt="12"/>
      <dgm:spPr/>
    </dgm:pt>
    <dgm:pt modelId="{1CBAE60A-F373-41DE-95AF-F06AE3B11313}" type="pres">
      <dgm:prSet presAssocID="{53152E54-1058-4BA9-8520-EB5BA90F13CD}" presName="text4" presStyleLbl="fgAcc4" presStyleIdx="4" presStyleCnt="12">
        <dgm:presLayoutVars>
          <dgm:chPref val="3"/>
        </dgm:presLayoutVars>
      </dgm:prSet>
      <dgm:spPr/>
    </dgm:pt>
    <dgm:pt modelId="{476B6594-D1D7-4895-8EA7-FAE347CDE426}" type="pres">
      <dgm:prSet presAssocID="{53152E54-1058-4BA9-8520-EB5BA90F13CD}" presName="hierChild5" presStyleCnt="0"/>
      <dgm:spPr/>
    </dgm:pt>
    <dgm:pt modelId="{91BCE91B-4234-48D9-9568-0314F03F83E1}" type="pres">
      <dgm:prSet presAssocID="{7D572747-CBD3-4037-9175-E56DCE4D3FD8}" presName="Name23" presStyleLbl="parChTrans1D4" presStyleIdx="5" presStyleCnt="12"/>
      <dgm:spPr/>
    </dgm:pt>
    <dgm:pt modelId="{66AFD10E-E6DD-47B5-903C-41B4494CFFF2}" type="pres">
      <dgm:prSet presAssocID="{BBE06AF7-D694-440B-91FD-5000010E4EAB}" presName="hierRoot4" presStyleCnt="0"/>
      <dgm:spPr/>
    </dgm:pt>
    <dgm:pt modelId="{D8FDE820-B0B0-4F2B-953C-295DABE4A3C0}" type="pres">
      <dgm:prSet presAssocID="{BBE06AF7-D694-440B-91FD-5000010E4EAB}" presName="composite4" presStyleCnt="0"/>
      <dgm:spPr/>
    </dgm:pt>
    <dgm:pt modelId="{B7C4604D-1616-48B6-845F-8804DAED430A}" type="pres">
      <dgm:prSet presAssocID="{BBE06AF7-D694-440B-91FD-5000010E4EAB}" presName="background4" presStyleLbl="node4" presStyleIdx="5" presStyleCnt="12"/>
      <dgm:spPr/>
    </dgm:pt>
    <dgm:pt modelId="{F051E4B1-AAC5-4308-B84C-99B1049F5EE1}" type="pres">
      <dgm:prSet presAssocID="{BBE06AF7-D694-440B-91FD-5000010E4EAB}" presName="text4" presStyleLbl="fgAcc4" presStyleIdx="5" presStyleCnt="12" custScaleX="117711" custScaleY="289857" custLinFactNeighborX="-3157" custLinFactNeighborY="3137">
        <dgm:presLayoutVars>
          <dgm:chPref val="3"/>
        </dgm:presLayoutVars>
      </dgm:prSet>
      <dgm:spPr/>
    </dgm:pt>
    <dgm:pt modelId="{DC024DCC-2EC4-4587-904F-31C0B8BF2B24}" type="pres">
      <dgm:prSet presAssocID="{BBE06AF7-D694-440B-91FD-5000010E4EAB}" presName="hierChild5" presStyleCnt="0"/>
      <dgm:spPr/>
    </dgm:pt>
    <dgm:pt modelId="{73DA4CE9-94AA-4F3D-ADEA-415B3DA3CEB3}" type="pres">
      <dgm:prSet presAssocID="{6DBE665E-479E-4CF7-825C-F8C8D5AAC0F1}" presName="Name23" presStyleLbl="parChTrans1D4" presStyleIdx="6" presStyleCnt="12"/>
      <dgm:spPr/>
    </dgm:pt>
    <dgm:pt modelId="{5CB94087-EBE6-4B78-A9F1-A021EE1231F6}" type="pres">
      <dgm:prSet presAssocID="{60AE19ED-2EF3-46DA-BC3C-0814416037E5}" presName="hierRoot4" presStyleCnt="0"/>
      <dgm:spPr/>
    </dgm:pt>
    <dgm:pt modelId="{3DE5C8C3-AF3A-4F86-9A38-8A93D0C362CB}" type="pres">
      <dgm:prSet presAssocID="{60AE19ED-2EF3-46DA-BC3C-0814416037E5}" presName="composite4" presStyleCnt="0"/>
      <dgm:spPr/>
    </dgm:pt>
    <dgm:pt modelId="{AF5D9454-BE54-4D73-B480-DB9F761B87F8}" type="pres">
      <dgm:prSet presAssocID="{60AE19ED-2EF3-46DA-BC3C-0814416037E5}" presName="background4" presStyleLbl="node4" presStyleIdx="6" presStyleCnt="12"/>
      <dgm:spPr/>
    </dgm:pt>
    <dgm:pt modelId="{45342F04-9B9E-4CDD-8385-1268B39EBC3A}" type="pres">
      <dgm:prSet presAssocID="{60AE19ED-2EF3-46DA-BC3C-0814416037E5}" presName="text4" presStyleLbl="fgAcc4" presStyleIdx="6" presStyleCnt="12">
        <dgm:presLayoutVars>
          <dgm:chPref val="3"/>
        </dgm:presLayoutVars>
      </dgm:prSet>
      <dgm:spPr/>
    </dgm:pt>
    <dgm:pt modelId="{8B9D7863-265A-47E1-8AEC-57CB7DC0F70F}" type="pres">
      <dgm:prSet presAssocID="{60AE19ED-2EF3-46DA-BC3C-0814416037E5}" presName="hierChild5" presStyleCnt="0"/>
      <dgm:spPr/>
    </dgm:pt>
    <dgm:pt modelId="{0D839CB1-460E-4890-A53E-986A43BF36C4}" type="pres">
      <dgm:prSet presAssocID="{79B6EC0B-917E-4CD0-BECA-30B1C37CCC98}" presName="Name23" presStyleLbl="parChTrans1D4" presStyleIdx="7" presStyleCnt="12"/>
      <dgm:spPr/>
    </dgm:pt>
    <dgm:pt modelId="{96773853-3B66-476D-AA62-CD929141232E}" type="pres">
      <dgm:prSet presAssocID="{4186D138-7E19-4998-B8F1-2FB6ECB1DB77}" presName="hierRoot4" presStyleCnt="0"/>
      <dgm:spPr/>
    </dgm:pt>
    <dgm:pt modelId="{C64EFE58-AE32-4314-A730-C13F3C496E42}" type="pres">
      <dgm:prSet presAssocID="{4186D138-7E19-4998-B8F1-2FB6ECB1DB77}" presName="composite4" presStyleCnt="0"/>
      <dgm:spPr/>
    </dgm:pt>
    <dgm:pt modelId="{5F3CAF22-6D07-42F3-B4E8-ED413BD4A753}" type="pres">
      <dgm:prSet presAssocID="{4186D138-7E19-4998-B8F1-2FB6ECB1DB77}" presName="background4" presStyleLbl="node4" presStyleIdx="7" presStyleCnt="12"/>
      <dgm:spPr/>
    </dgm:pt>
    <dgm:pt modelId="{6ACEE3D5-232B-4D81-AD84-B8D1C629230E}" type="pres">
      <dgm:prSet presAssocID="{4186D138-7E19-4998-B8F1-2FB6ECB1DB77}" presName="text4" presStyleLbl="fgAcc4" presStyleIdx="7" presStyleCnt="12" custScaleX="120812" custScaleY="276792" custLinFactNeighborX="-1499" custLinFactNeighborY="3151">
        <dgm:presLayoutVars>
          <dgm:chPref val="3"/>
        </dgm:presLayoutVars>
      </dgm:prSet>
      <dgm:spPr/>
      <dgm:t>
        <a:bodyPr/>
        <a:lstStyle/>
        <a:p>
          <a:endParaRPr lang="ru-RU"/>
        </a:p>
      </dgm:t>
    </dgm:pt>
    <dgm:pt modelId="{0B9524BC-D44C-438B-A3BA-DF4C8EE0E2B6}" type="pres">
      <dgm:prSet presAssocID="{4186D138-7E19-4998-B8F1-2FB6ECB1DB77}" presName="hierChild5" presStyleCnt="0"/>
      <dgm:spPr/>
    </dgm:pt>
    <dgm:pt modelId="{DA5D33C8-67CB-41EE-930E-D30A07E0648F}" type="pres">
      <dgm:prSet presAssocID="{491E9F0C-686E-44B7-94B2-EC662E1AF1D2}" presName="Name10" presStyleLbl="parChTrans1D2" presStyleIdx="1" presStyleCnt="2"/>
      <dgm:spPr/>
    </dgm:pt>
    <dgm:pt modelId="{9CD0C993-36FA-44AD-8A3C-505F9C420166}" type="pres">
      <dgm:prSet presAssocID="{D9C81A01-E1A2-43E1-B0D9-16707431DE7C}" presName="hierRoot2" presStyleCnt="0"/>
      <dgm:spPr/>
    </dgm:pt>
    <dgm:pt modelId="{EEC4D417-300B-4F6A-9AEC-D7482B4CEBD3}" type="pres">
      <dgm:prSet presAssocID="{D9C81A01-E1A2-43E1-B0D9-16707431DE7C}" presName="composite2" presStyleCnt="0"/>
      <dgm:spPr/>
    </dgm:pt>
    <dgm:pt modelId="{63BCBF58-13DB-4E97-8BC1-B9AA60C80EE6}" type="pres">
      <dgm:prSet presAssocID="{D9C81A01-E1A2-43E1-B0D9-16707431DE7C}" presName="background2" presStyleLbl="node2" presStyleIdx="1" presStyleCnt="2"/>
      <dgm:spPr/>
    </dgm:pt>
    <dgm:pt modelId="{A2D3F630-AA44-49DF-B78F-D9CAA219185D}" type="pres">
      <dgm:prSet presAssocID="{D9C81A01-E1A2-43E1-B0D9-16707431DE7C}" presName="text2" presStyleLbl="fgAcc2" presStyleIdx="1" presStyleCnt="2" custScaleX="193103" custLinFactNeighborX="-5750" custLinFactNeighborY="-45801">
        <dgm:presLayoutVars>
          <dgm:chPref val="3"/>
        </dgm:presLayoutVars>
      </dgm:prSet>
      <dgm:spPr/>
      <dgm:t>
        <a:bodyPr/>
        <a:lstStyle/>
        <a:p>
          <a:endParaRPr lang="ru-RU"/>
        </a:p>
      </dgm:t>
    </dgm:pt>
    <dgm:pt modelId="{38197E6E-609E-4C5B-955C-A46F80205894}" type="pres">
      <dgm:prSet presAssocID="{D9C81A01-E1A2-43E1-B0D9-16707431DE7C}" presName="hierChild3" presStyleCnt="0"/>
      <dgm:spPr/>
    </dgm:pt>
    <dgm:pt modelId="{A5BA7AC9-CD30-49D6-9000-2BA92BA0BE70}" type="pres">
      <dgm:prSet presAssocID="{CBDBA21C-7857-406A-A169-17FCDE76428D}" presName="Name17" presStyleLbl="parChTrans1D3" presStyleIdx="2" presStyleCnt="4"/>
      <dgm:spPr/>
    </dgm:pt>
    <dgm:pt modelId="{F3862846-2B14-484D-A4F0-1052B738C5F9}" type="pres">
      <dgm:prSet presAssocID="{16E515AB-C6AF-4A3C-A1A6-B50A2914395A}" presName="hierRoot3" presStyleCnt="0"/>
      <dgm:spPr/>
    </dgm:pt>
    <dgm:pt modelId="{9BD436AE-2673-4B36-85FB-8A69ED4366A5}" type="pres">
      <dgm:prSet presAssocID="{16E515AB-C6AF-4A3C-A1A6-B50A2914395A}" presName="composite3" presStyleCnt="0"/>
      <dgm:spPr/>
    </dgm:pt>
    <dgm:pt modelId="{AF9519FB-5175-4D60-AE0A-FB51457D1195}" type="pres">
      <dgm:prSet presAssocID="{16E515AB-C6AF-4A3C-A1A6-B50A2914395A}" presName="background3" presStyleLbl="node3" presStyleIdx="2" presStyleCnt="4"/>
      <dgm:spPr/>
    </dgm:pt>
    <dgm:pt modelId="{ED3EE93A-E38B-40F2-8DD4-1C628D4B759A}" type="pres">
      <dgm:prSet presAssocID="{16E515AB-C6AF-4A3C-A1A6-B50A2914395A}" presName="text3" presStyleLbl="fgAcc3" presStyleIdx="2" presStyleCnt="4" custScaleX="137960" custLinFactNeighborX="-11545" custLinFactNeighborY="-52116">
        <dgm:presLayoutVars>
          <dgm:chPref val="3"/>
        </dgm:presLayoutVars>
      </dgm:prSet>
      <dgm:spPr/>
    </dgm:pt>
    <dgm:pt modelId="{E3D61AE0-61F0-4C9C-9C4F-B7CEA14293FC}" type="pres">
      <dgm:prSet presAssocID="{16E515AB-C6AF-4A3C-A1A6-B50A2914395A}" presName="hierChild4" presStyleCnt="0"/>
      <dgm:spPr/>
    </dgm:pt>
    <dgm:pt modelId="{6897763D-23CA-4DA7-B6AB-1CB99F1D11C5}" type="pres">
      <dgm:prSet presAssocID="{D77C5B12-8449-4BB0-8690-9B4529EF4F37}" presName="Name23" presStyleLbl="parChTrans1D4" presStyleIdx="8" presStyleCnt="12"/>
      <dgm:spPr/>
    </dgm:pt>
    <dgm:pt modelId="{AA60869F-9ABD-4950-94D7-E74C6985C253}" type="pres">
      <dgm:prSet presAssocID="{165AF782-5131-46F0-8E29-8F1E38568BA4}" presName="hierRoot4" presStyleCnt="0"/>
      <dgm:spPr/>
    </dgm:pt>
    <dgm:pt modelId="{638DE9FA-537A-4ABA-A7A7-B413AF097F12}" type="pres">
      <dgm:prSet presAssocID="{165AF782-5131-46F0-8E29-8F1E38568BA4}" presName="composite4" presStyleCnt="0"/>
      <dgm:spPr/>
    </dgm:pt>
    <dgm:pt modelId="{32543A8B-1C45-471A-BF18-88CCE56001C3}" type="pres">
      <dgm:prSet presAssocID="{165AF782-5131-46F0-8E29-8F1E38568BA4}" presName="background4" presStyleLbl="node4" presStyleIdx="8" presStyleCnt="12"/>
      <dgm:spPr/>
    </dgm:pt>
    <dgm:pt modelId="{8895E45B-DE9D-446E-A0F0-87F65F2123C8}" type="pres">
      <dgm:prSet presAssocID="{165AF782-5131-46F0-8E29-8F1E38568BA4}" presName="text4" presStyleLbl="fgAcc4" presStyleIdx="8" presStyleCnt="12">
        <dgm:presLayoutVars>
          <dgm:chPref val="3"/>
        </dgm:presLayoutVars>
      </dgm:prSet>
      <dgm:spPr/>
    </dgm:pt>
    <dgm:pt modelId="{631FC0A2-AD85-470E-BF7A-0BD1716BB8BE}" type="pres">
      <dgm:prSet presAssocID="{165AF782-5131-46F0-8E29-8F1E38568BA4}" presName="hierChild5" presStyleCnt="0"/>
      <dgm:spPr/>
    </dgm:pt>
    <dgm:pt modelId="{7FAB71B0-5181-41D7-9F80-A5AD2545E87D}" type="pres">
      <dgm:prSet presAssocID="{4CF07524-FA70-4524-A085-4589EB545D69}" presName="Name23" presStyleLbl="parChTrans1D4" presStyleIdx="9" presStyleCnt="12"/>
      <dgm:spPr/>
    </dgm:pt>
    <dgm:pt modelId="{A003FE2F-532F-4862-8319-3990E7E15EC0}" type="pres">
      <dgm:prSet presAssocID="{30E3F93A-4F4B-4E9A-8D65-22458AEF85DB}" presName="hierRoot4" presStyleCnt="0"/>
      <dgm:spPr/>
    </dgm:pt>
    <dgm:pt modelId="{FE2A1900-0F53-4DB8-A125-67FA36B29C88}" type="pres">
      <dgm:prSet presAssocID="{30E3F93A-4F4B-4E9A-8D65-22458AEF85DB}" presName="composite4" presStyleCnt="0"/>
      <dgm:spPr/>
    </dgm:pt>
    <dgm:pt modelId="{A82392F7-30FD-44B4-BD09-BD542326A756}" type="pres">
      <dgm:prSet presAssocID="{30E3F93A-4F4B-4E9A-8D65-22458AEF85DB}" presName="background4" presStyleLbl="node4" presStyleIdx="9" presStyleCnt="12"/>
      <dgm:spPr/>
    </dgm:pt>
    <dgm:pt modelId="{651B7378-3849-442F-BA5A-54D88692EC20}" type="pres">
      <dgm:prSet presAssocID="{30E3F93A-4F4B-4E9A-8D65-22458AEF85DB}" presName="text4" presStyleLbl="fgAcc4" presStyleIdx="9" presStyleCnt="12" custScaleX="140957" custScaleY="299710" custLinFactNeighborX="-930" custLinFactNeighborY="1035">
        <dgm:presLayoutVars>
          <dgm:chPref val="3"/>
        </dgm:presLayoutVars>
      </dgm:prSet>
      <dgm:spPr/>
      <dgm:t>
        <a:bodyPr/>
        <a:lstStyle/>
        <a:p>
          <a:endParaRPr lang="ru-RU"/>
        </a:p>
      </dgm:t>
    </dgm:pt>
    <dgm:pt modelId="{EB4C125D-2A60-4FC6-AC22-8981C60AE8F7}" type="pres">
      <dgm:prSet presAssocID="{30E3F93A-4F4B-4E9A-8D65-22458AEF85DB}" presName="hierChild5" presStyleCnt="0"/>
      <dgm:spPr/>
    </dgm:pt>
    <dgm:pt modelId="{9D125060-C6D8-4D2A-97ED-43CD8CB7AE4A}" type="pres">
      <dgm:prSet presAssocID="{1CF50CBC-34B8-42DC-880A-9E7B4F055105}" presName="Name17" presStyleLbl="parChTrans1D3" presStyleIdx="3" presStyleCnt="4"/>
      <dgm:spPr/>
    </dgm:pt>
    <dgm:pt modelId="{06065828-218E-49E2-A2BE-697B42AE956D}" type="pres">
      <dgm:prSet presAssocID="{DC168677-B593-4A4B-B944-5EA4D3174BD6}" presName="hierRoot3" presStyleCnt="0"/>
      <dgm:spPr/>
    </dgm:pt>
    <dgm:pt modelId="{23DAC85D-7EA1-48F0-ABF8-DC8C499904A8}" type="pres">
      <dgm:prSet presAssocID="{DC168677-B593-4A4B-B944-5EA4D3174BD6}" presName="composite3" presStyleCnt="0"/>
      <dgm:spPr/>
    </dgm:pt>
    <dgm:pt modelId="{7699E91C-4C78-4A45-B11E-CC7915CCD644}" type="pres">
      <dgm:prSet presAssocID="{DC168677-B593-4A4B-B944-5EA4D3174BD6}" presName="background3" presStyleLbl="node3" presStyleIdx="3" presStyleCnt="4"/>
      <dgm:spPr/>
    </dgm:pt>
    <dgm:pt modelId="{0264EC59-F5F3-4085-B61F-35A5865A4012}" type="pres">
      <dgm:prSet presAssocID="{DC168677-B593-4A4B-B944-5EA4D3174BD6}" presName="text3" presStyleLbl="fgAcc3" presStyleIdx="3" presStyleCnt="4" custScaleX="128244" custLinFactNeighborX="-6281" custLinFactNeighborY="-52116">
        <dgm:presLayoutVars>
          <dgm:chPref val="3"/>
        </dgm:presLayoutVars>
      </dgm:prSet>
      <dgm:spPr/>
    </dgm:pt>
    <dgm:pt modelId="{1C54FD7A-2083-4A0D-A4C9-E93782874B18}" type="pres">
      <dgm:prSet presAssocID="{DC168677-B593-4A4B-B944-5EA4D3174BD6}" presName="hierChild4" presStyleCnt="0"/>
      <dgm:spPr/>
    </dgm:pt>
    <dgm:pt modelId="{1831756D-C0C7-44B1-B055-0FF931B4AF5B}" type="pres">
      <dgm:prSet presAssocID="{93C90CC5-CEB7-4763-99CC-033458D8F164}" presName="Name23" presStyleLbl="parChTrans1D4" presStyleIdx="10" presStyleCnt="12"/>
      <dgm:spPr/>
    </dgm:pt>
    <dgm:pt modelId="{FC8B38FC-28D7-4394-B2FC-5B605957F761}" type="pres">
      <dgm:prSet presAssocID="{E67FC5D9-4E82-4798-A191-BE0F7F864C99}" presName="hierRoot4" presStyleCnt="0"/>
      <dgm:spPr/>
    </dgm:pt>
    <dgm:pt modelId="{AD728ED6-4473-4C9B-B05B-35C057A24127}" type="pres">
      <dgm:prSet presAssocID="{E67FC5D9-4E82-4798-A191-BE0F7F864C99}" presName="composite4" presStyleCnt="0"/>
      <dgm:spPr/>
    </dgm:pt>
    <dgm:pt modelId="{17FE3EB0-59C4-4579-BBF1-5F4AF5EF9E20}" type="pres">
      <dgm:prSet presAssocID="{E67FC5D9-4E82-4798-A191-BE0F7F864C99}" presName="background4" presStyleLbl="node4" presStyleIdx="10" presStyleCnt="12"/>
      <dgm:spPr/>
    </dgm:pt>
    <dgm:pt modelId="{C3098FEE-177B-4857-B1A1-3D69E6AEA776}" type="pres">
      <dgm:prSet presAssocID="{E67FC5D9-4E82-4798-A191-BE0F7F864C99}" presName="text4" presStyleLbl="fgAcc4" presStyleIdx="10" presStyleCnt="12">
        <dgm:presLayoutVars>
          <dgm:chPref val="3"/>
        </dgm:presLayoutVars>
      </dgm:prSet>
      <dgm:spPr/>
      <dgm:t>
        <a:bodyPr/>
        <a:lstStyle/>
        <a:p>
          <a:endParaRPr lang="ru-RU"/>
        </a:p>
      </dgm:t>
    </dgm:pt>
    <dgm:pt modelId="{C5F493DE-AD7B-4CBF-AD01-E5C548805D62}" type="pres">
      <dgm:prSet presAssocID="{E67FC5D9-4E82-4798-A191-BE0F7F864C99}" presName="hierChild5" presStyleCnt="0"/>
      <dgm:spPr/>
    </dgm:pt>
    <dgm:pt modelId="{39775C60-6BF4-4EAF-93F1-C20BF6430D57}" type="pres">
      <dgm:prSet presAssocID="{0A93CB91-8781-4FF0-8AB6-CC2840592BCF}" presName="Name23" presStyleLbl="parChTrans1D4" presStyleIdx="11" presStyleCnt="12"/>
      <dgm:spPr/>
    </dgm:pt>
    <dgm:pt modelId="{E146AD57-01C8-4060-8677-C79CE846C25B}" type="pres">
      <dgm:prSet presAssocID="{20588B29-0EDF-4F24-9F04-1EE7606E260E}" presName="hierRoot4" presStyleCnt="0"/>
      <dgm:spPr/>
    </dgm:pt>
    <dgm:pt modelId="{505B0237-A2BC-4AFC-93A0-E798FC480D35}" type="pres">
      <dgm:prSet presAssocID="{20588B29-0EDF-4F24-9F04-1EE7606E260E}" presName="composite4" presStyleCnt="0"/>
      <dgm:spPr/>
    </dgm:pt>
    <dgm:pt modelId="{440B4F7A-BAB7-4033-930C-B51D461D5498}" type="pres">
      <dgm:prSet presAssocID="{20588B29-0EDF-4F24-9F04-1EE7606E260E}" presName="background4" presStyleLbl="node4" presStyleIdx="11" presStyleCnt="12"/>
      <dgm:spPr/>
    </dgm:pt>
    <dgm:pt modelId="{4B2CA5AB-DD93-485D-97FB-213650238F7B}" type="pres">
      <dgm:prSet presAssocID="{20588B29-0EDF-4F24-9F04-1EE7606E260E}" presName="text4" presStyleLbl="fgAcc4" presStyleIdx="11" presStyleCnt="12" custScaleX="115497" custScaleY="291034">
        <dgm:presLayoutVars>
          <dgm:chPref val="3"/>
        </dgm:presLayoutVars>
      </dgm:prSet>
      <dgm:spPr/>
    </dgm:pt>
    <dgm:pt modelId="{792EB32E-F12B-4070-9335-91B3BB75899B}" type="pres">
      <dgm:prSet presAssocID="{20588B29-0EDF-4F24-9F04-1EE7606E260E}" presName="hierChild5" presStyleCnt="0"/>
      <dgm:spPr/>
    </dgm:pt>
  </dgm:ptLst>
  <dgm:cxnLst>
    <dgm:cxn modelId="{F3416C9F-40D8-48EB-B43A-45CE17F14A2E}" srcId="{16E515AB-C6AF-4A3C-A1A6-B50A2914395A}" destId="{165AF782-5131-46F0-8E29-8F1E38568BA4}" srcOrd="0" destOrd="0" parTransId="{D77C5B12-8449-4BB0-8690-9B4529EF4F37}" sibTransId="{26DDC16C-3587-4BF0-B014-977569604624}"/>
    <dgm:cxn modelId="{F44AFD01-3904-4563-9588-41163B5C4719}" type="presOf" srcId="{E43159D6-D8E7-4CE1-8C16-A79D1D2921A3}" destId="{14EBBBD9-48EB-4F44-A52F-A0C2AEB2AB9F}" srcOrd="0" destOrd="0" presId="urn:microsoft.com/office/officeart/2005/8/layout/hierarchy1"/>
    <dgm:cxn modelId="{D4863503-7589-4B30-A685-CE6B2602235D}" type="presOf" srcId="{65B4E25D-B679-475C-8A88-A5A98D6951EF}" destId="{986BC1C3-FD54-4E0E-B291-87A6AD36B4D5}" srcOrd="0" destOrd="0" presId="urn:microsoft.com/office/officeart/2005/8/layout/hierarchy1"/>
    <dgm:cxn modelId="{B584BBFE-2DE3-4D61-A9E0-24C97614E2EB}" type="presOf" srcId="{8A997F63-4D8A-485E-9B71-AFB52A526F02}" destId="{97E025E5-D4C2-4C12-887D-16DC51696B71}" srcOrd="0" destOrd="0" presId="urn:microsoft.com/office/officeart/2005/8/layout/hierarchy1"/>
    <dgm:cxn modelId="{AD3B9ECB-BFE1-42D5-8A10-19C617FEA91C}" type="presOf" srcId="{93C90CC5-CEB7-4763-99CC-033458D8F164}" destId="{1831756D-C0C7-44B1-B055-0FF931B4AF5B}" srcOrd="0" destOrd="0" presId="urn:microsoft.com/office/officeart/2005/8/layout/hierarchy1"/>
    <dgm:cxn modelId="{3BD6DB41-A6FF-428D-8760-D607E0B73A50}" type="presOf" srcId="{16E515AB-C6AF-4A3C-A1A6-B50A2914395A}" destId="{ED3EE93A-E38B-40F2-8DD4-1C628D4B759A}" srcOrd="0" destOrd="0" presId="urn:microsoft.com/office/officeart/2005/8/layout/hierarchy1"/>
    <dgm:cxn modelId="{9C3F166B-4B05-44FB-933F-DCCC47BA1FD1}" type="presOf" srcId="{D9C81A01-E1A2-43E1-B0D9-16707431DE7C}" destId="{A2D3F630-AA44-49DF-B78F-D9CAA219185D}" srcOrd="0" destOrd="0" presId="urn:microsoft.com/office/officeart/2005/8/layout/hierarchy1"/>
    <dgm:cxn modelId="{63FC99FC-2A97-4742-8107-54A29C97216B}" type="presOf" srcId="{143A5E0B-3B1E-4908-9FD8-7DCFCE6A250F}" destId="{CE83F390-124B-447B-85C8-D6215C0F1E06}" srcOrd="0" destOrd="0" presId="urn:microsoft.com/office/officeart/2005/8/layout/hierarchy1"/>
    <dgm:cxn modelId="{9803340B-6971-47E6-8488-4E6452270453}" type="presOf" srcId="{7D572747-CBD3-4037-9175-E56DCE4D3FD8}" destId="{91BCE91B-4234-48D9-9568-0314F03F83E1}" srcOrd="0" destOrd="0" presId="urn:microsoft.com/office/officeart/2005/8/layout/hierarchy1"/>
    <dgm:cxn modelId="{73B50C0D-AF89-452C-A751-E94ACE931A49}" type="presOf" srcId="{165AF782-5131-46F0-8E29-8F1E38568BA4}" destId="{8895E45B-DE9D-446E-A0F0-87F65F2123C8}" srcOrd="0" destOrd="0" presId="urn:microsoft.com/office/officeart/2005/8/layout/hierarchy1"/>
    <dgm:cxn modelId="{9A52FE5C-8125-4D3C-97DA-7E50159D5066}" type="presOf" srcId="{0A93CB91-8781-4FF0-8AB6-CC2840592BCF}" destId="{39775C60-6BF4-4EAF-93F1-C20BF6430D57}" srcOrd="0" destOrd="0" presId="urn:microsoft.com/office/officeart/2005/8/layout/hierarchy1"/>
    <dgm:cxn modelId="{85BDE13B-BE10-46F6-9FB8-D1B872891A9B}" srcId="{6173101C-AE5E-42CB-8E93-3C032B913F3E}" destId="{53152E54-1058-4BA9-8520-EB5BA90F13CD}" srcOrd="0" destOrd="0" parTransId="{3EE0679C-A542-4F5C-AA47-ABE18F6B42D4}" sibTransId="{77B549DE-C805-4387-9A1F-EA8F4154E925}"/>
    <dgm:cxn modelId="{E7905261-AC45-4EFD-A94A-78A34CEC4BC1}" type="presOf" srcId="{CBDBA21C-7857-406A-A169-17FCDE76428D}" destId="{A5BA7AC9-CD30-49D6-9000-2BA92BA0BE70}" srcOrd="0" destOrd="0" presId="urn:microsoft.com/office/officeart/2005/8/layout/hierarchy1"/>
    <dgm:cxn modelId="{ED1A8D9D-82FB-4495-AF03-5334CAF058C6}" type="presOf" srcId="{E67FC5D9-4E82-4798-A191-BE0F7F864C99}" destId="{C3098FEE-177B-4857-B1A1-3D69E6AEA776}" srcOrd="0" destOrd="0" presId="urn:microsoft.com/office/officeart/2005/8/layout/hierarchy1"/>
    <dgm:cxn modelId="{D38C6B79-8023-4226-8855-08CE24826879}" type="presOf" srcId="{1033AFBE-3F06-4E51-ACB4-3D11564C1A47}" destId="{EB177E60-A854-4C81-AEA2-17CC3A855D4E}" srcOrd="0" destOrd="0" presId="urn:microsoft.com/office/officeart/2005/8/layout/hierarchy1"/>
    <dgm:cxn modelId="{C204829F-20F0-464B-9CA3-E7AD3A8F5E00}" type="presOf" srcId="{33879944-96F9-499B-85DF-B87091B0C89E}" destId="{8AB023A3-BE7D-4C78-9FC6-22311E21555F}" srcOrd="0" destOrd="0" presId="urn:microsoft.com/office/officeart/2005/8/layout/hierarchy1"/>
    <dgm:cxn modelId="{566EDC34-7F25-4F8E-9004-C0216571C14A}" type="presOf" srcId="{BBE06AF7-D694-440B-91FD-5000010E4EAB}" destId="{F051E4B1-AAC5-4308-B84C-99B1049F5EE1}" srcOrd="0" destOrd="0" presId="urn:microsoft.com/office/officeart/2005/8/layout/hierarchy1"/>
    <dgm:cxn modelId="{94AACAC2-4E52-4471-8172-D9C723289F9F}" type="presOf" srcId="{491E9F0C-686E-44B7-94B2-EC662E1AF1D2}" destId="{DA5D33C8-67CB-41EE-930E-D30A07E0648F}" srcOrd="0" destOrd="0" presId="urn:microsoft.com/office/officeart/2005/8/layout/hierarchy1"/>
    <dgm:cxn modelId="{19A4A406-2865-48CE-AF35-FAC40C241C44}" srcId="{165AF782-5131-46F0-8E29-8F1E38568BA4}" destId="{30E3F93A-4F4B-4E9A-8D65-22458AEF85DB}" srcOrd="0" destOrd="0" parTransId="{4CF07524-FA70-4524-A085-4589EB545D69}" sibTransId="{C3EE86F4-F815-49B9-AE9B-8F8D8951CFBC}"/>
    <dgm:cxn modelId="{7DE350FF-445C-42CA-810C-B5B68D9685BC}" srcId="{63E6EA74-0324-4756-A13C-AF32F372A74C}" destId="{6173101C-AE5E-42CB-8E93-3C032B913F3E}" srcOrd="1" destOrd="0" parTransId="{E521227B-1A2A-4834-B301-91A105C2863B}" sibTransId="{00D083EE-9C26-4C60-BA78-A18DAFAE87A9}"/>
    <dgm:cxn modelId="{53488738-9E88-42DB-BBAF-FA0401612FC2}" type="presOf" srcId="{63E6EA74-0324-4756-A13C-AF32F372A74C}" destId="{64F354FB-2019-4913-B01B-F6C60339EC15}" srcOrd="0" destOrd="0" presId="urn:microsoft.com/office/officeart/2005/8/layout/hierarchy1"/>
    <dgm:cxn modelId="{2ADDA832-C45C-41A5-8C4B-D53703622074}" srcId="{72A08924-5306-408A-AE88-0D310B02ADE2}" destId="{217A84C1-134E-410E-94CA-C21DD5DEB7B1}" srcOrd="0" destOrd="0" parTransId="{CE7028D5-8BA7-4FB7-8303-16DCC4950C1B}" sibTransId="{C8ABBEFC-86E2-4DF8-97C9-9DF963753DEA}"/>
    <dgm:cxn modelId="{4CD5F591-DDC9-4C6F-9C84-7640C9DB527C}" type="presOf" srcId="{72A08924-5306-408A-AE88-0D310B02ADE2}" destId="{3D9C3F7D-8F90-4835-B8D9-1E58A99FC2EE}" srcOrd="0" destOrd="0" presId="urn:microsoft.com/office/officeart/2005/8/layout/hierarchy1"/>
    <dgm:cxn modelId="{D7C2F1DB-ED0A-4A19-9F2C-95633B8330CC}" type="presOf" srcId="{E521227B-1A2A-4834-B301-91A105C2863B}" destId="{67CB91EA-A69A-4048-BA70-4E987DDBF078}" srcOrd="0" destOrd="0" presId="urn:microsoft.com/office/officeart/2005/8/layout/hierarchy1"/>
    <dgm:cxn modelId="{92B1DCAB-BB4D-4C28-8BB6-51E4598EF191}" type="presOf" srcId="{7E603BCA-B66B-4668-8784-416823FDACA1}" destId="{4392DF2F-0075-4EDE-B41A-D7CE2BD48087}" srcOrd="0" destOrd="0" presId="urn:microsoft.com/office/officeart/2005/8/layout/hierarchy1"/>
    <dgm:cxn modelId="{0A78FEB4-1204-4845-97FE-9CD7E5CD8D23}" srcId="{DC168677-B593-4A4B-B944-5EA4D3174BD6}" destId="{E67FC5D9-4E82-4798-A191-BE0F7F864C99}" srcOrd="0" destOrd="0" parTransId="{93C90CC5-CEB7-4763-99CC-033458D8F164}" sibTransId="{B7EA9A0F-D10C-4D48-A9DC-F7FD62CA8790}"/>
    <dgm:cxn modelId="{23CC0729-185E-4605-A312-CB307E8C96F8}" type="presOf" srcId="{3EE0679C-A542-4F5C-AA47-ABE18F6B42D4}" destId="{57EF93C8-906E-4755-8149-8CF2BC4968B7}" srcOrd="0" destOrd="0" presId="urn:microsoft.com/office/officeart/2005/8/layout/hierarchy1"/>
    <dgm:cxn modelId="{12544D70-9B05-4CAC-88FE-6C31DA5F8217}" type="presOf" srcId="{217A84C1-134E-410E-94CA-C21DD5DEB7B1}" destId="{0C503B44-4DD0-452B-9C45-E2F76E1B3B9B}" srcOrd="0" destOrd="0" presId="urn:microsoft.com/office/officeart/2005/8/layout/hierarchy1"/>
    <dgm:cxn modelId="{19C2B055-C2D1-4070-A815-62C5AEBB941F}" type="presOf" srcId="{30E3F93A-4F4B-4E9A-8D65-22458AEF85DB}" destId="{651B7378-3849-442F-BA5A-54D88692EC20}" srcOrd="0" destOrd="0" presId="urn:microsoft.com/office/officeart/2005/8/layout/hierarchy1"/>
    <dgm:cxn modelId="{F25C2ABE-FDC5-4C43-A76B-A1699CF71269}" srcId="{78FD3346-AE83-4197-8F22-A21DDC377903}" destId="{65B4E25D-B679-475C-8A88-A5A98D6951EF}" srcOrd="0" destOrd="0" parTransId="{8A997F63-4D8A-485E-9B71-AFB52A526F02}" sibTransId="{625677F7-34C5-43D7-B164-324AF3D8572F}"/>
    <dgm:cxn modelId="{DEF36C3C-AFE6-4DDE-8F13-7488AD8EDD53}" type="presOf" srcId="{79B6EC0B-917E-4CD0-BECA-30B1C37CCC98}" destId="{0D839CB1-460E-4890-A53E-986A43BF36C4}" srcOrd="0" destOrd="0" presId="urn:microsoft.com/office/officeart/2005/8/layout/hierarchy1"/>
    <dgm:cxn modelId="{DADA5820-EA1C-469A-B95D-8C67DA990E0B}" type="presOf" srcId="{D099FAC3-B3D7-4AEA-82C2-A2949937EA2C}" destId="{11474D65-F1EA-408E-A921-6D6AC29CF6EA}" srcOrd="0" destOrd="0" presId="urn:microsoft.com/office/officeart/2005/8/layout/hierarchy1"/>
    <dgm:cxn modelId="{D07B7E47-B05D-477F-AB0B-82004885A94D}" type="presOf" srcId="{D77C5B12-8449-4BB0-8690-9B4529EF4F37}" destId="{6897763D-23CA-4DA7-B6AB-1CB99F1D11C5}" srcOrd="0" destOrd="0" presId="urn:microsoft.com/office/officeart/2005/8/layout/hierarchy1"/>
    <dgm:cxn modelId="{E1F0BD38-2D72-416F-AB0D-491F8B5DE9DF}" type="presOf" srcId="{DC168677-B593-4A4B-B944-5EA4D3174BD6}" destId="{0264EC59-F5F3-4085-B61F-35A5865A4012}" srcOrd="0" destOrd="0" presId="urn:microsoft.com/office/officeart/2005/8/layout/hierarchy1"/>
    <dgm:cxn modelId="{AF2AB165-7E5B-4077-8470-AB57C36B10E3}" srcId="{7E603BCA-B66B-4668-8784-416823FDACA1}" destId="{63E6EA74-0324-4756-A13C-AF32F372A74C}" srcOrd="0" destOrd="0" parTransId="{1033AFBE-3F06-4E51-ACB4-3D11564C1A47}" sibTransId="{69697D50-3B17-4174-9338-99265E6A493A}"/>
    <dgm:cxn modelId="{AA3FDAF0-9FEF-404F-B864-2D021E4FE500}" type="presOf" srcId="{CE7028D5-8BA7-4FB7-8303-16DCC4950C1B}" destId="{09663443-0157-40FF-9543-CBC4569576C4}" srcOrd="0" destOrd="0" presId="urn:microsoft.com/office/officeart/2005/8/layout/hierarchy1"/>
    <dgm:cxn modelId="{3D55A159-065A-4DF8-9A70-F7E3055215F6}" srcId="{33879944-96F9-499B-85DF-B87091B0C89E}" destId="{78FD3346-AE83-4197-8F22-A21DDC377903}" srcOrd="1" destOrd="0" parTransId="{D099FAC3-B3D7-4AEA-82C2-A2949937EA2C}" sibTransId="{1F23CFBB-03DF-4003-9295-8567986E184C}"/>
    <dgm:cxn modelId="{73D4B99F-E564-4211-BE0A-F53213267C76}" type="presOf" srcId="{E396A2F3-C32B-4432-863E-9CEF42663CCE}" destId="{D782240E-28D1-4055-AC62-9F0E48A2CD2F}" srcOrd="0" destOrd="0" presId="urn:microsoft.com/office/officeart/2005/8/layout/hierarchy1"/>
    <dgm:cxn modelId="{E1621C9D-3AED-4352-849D-2A5170FB38FE}" srcId="{60AE19ED-2EF3-46DA-BC3C-0814416037E5}" destId="{4186D138-7E19-4998-B8F1-2FB6ECB1DB77}" srcOrd="0" destOrd="0" parTransId="{79B6EC0B-917E-4CD0-BECA-30B1C37CCC98}" sibTransId="{F89C59B8-BD14-4CA1-8CF3-CDD8D309C476}"/>
    <dgm:cxn modelId="{A4768779-F495-402E-B4C5-D3C5DDB2B35C}" srcId="{33879944-96F9-499B-85DF-B87091B0C89E}" destId="{72A08924-5306-408A-AE88-0D310B02ADE2}" srcOrd="0" destOrd="0" parTransId="{E396A2F3-C32B-4432-863E-9CEF42663CCE}" sibTransId="{A4CD0309-69A4-4C0F-AEBC-7143319527D6}"/>
    <dgm:cxn modelId="{76DFEF46-B19A-459A-AAD8-13012BA2DC94}" type="presOf" srcId="{53152E54-1058-4BA9-8520-EB5BA90F13CD}" destId="{1CBAE60A-F373-41DE-95AF-F06AE3B11313}" srcOrd="0" destOrd="0" presId="urn:microsoft.com/office/officeart/2005/8/layout/hierarchy1"/>
    <dgm:cxn modelId="{4CAE4AC9-13FD-4BC2-9593-5132524D089A}" srcId="{7E603BCA-B66B-4668-8784-416823FDACA1}" destId="{D9C81A01-E1A2-43E1-B0D9-16707431DE7C}" srcOrd="1" destOrd="0" parTransId="{491E9F0C-686E-44B7-94B2-EC662E1AF1D2}" sibTransId="{6A7F645F-B15B-4100-A10F-5DE34A707BAF}"/>
    <dgm:cxn modelId="{20F43C9F-3533-43DF-BB4E-2108DFB8B9ED}" type="presOf" srcId="{20588B29-0EDF-4F24-9F04-1EE7606E260E}" destId="{4B2CA5AB-DD93-485D-97FB-213650238F7B}" srcOrd="0" destOrd="0" presId="urn:microsoft.com/office/officeart/2005/8/layout/hierarchy1"/>
    <dgm:cxn modelId="{0441ADCC-4092-496F-8055-15E538988D94}" srcId="{E43159D6-D8E7-4CE1-8C16-A79D1D2921A3}" destId="{7E603BCA-B66B-4668-8784-416823FDACA1}" srcOrd="0" destOrd="0" parTransId="{339361A3-105A-436B-876D-FBF035534867}" sibTransId="{2A97AA70-095D-4EB6-8696-95963EBAE46D}"/>
    <dgm:cxn modelId="{C660C1B5-691D-40A4-9F3D-508144407BE5}" srcId="{D9C81A01-E1A2-43E1-B0D9-16707431DE7C}" destId="{DC168677-B593-4A4B-B944-5EA4D3174BD6}" srcOrd="1" destOrd="0" parTransId="{1CF50CBC-34B8-42DC-880A-9E7B4F055105}" sibTransId="{DC7C88A9-B2E2-4E06-922A-5C6225EE0812}"/>
    <dgm:cxn modelId="{B68C5E1F-118A-47A9-B212-7AC28FE80C49}" type="presOf" srcId="{6173101C-AE5E-42CB-8E93-3C032B913F3E}" destId="{476CA176-962F-489D-B563-02251F950663}" srcOrd="0" destOrd="0" presId="urn:microsoft.com/office/officeart/2005/8/layout/hierarchy1"/>
    <dgm:cxn modelId="{A4D1BFD8-DB58-41ED-83C6-A33DC421CFBB}" srcId="{53152E54-1058-4BA9-8520-EB5BA90F13CD}" destId="{BBE06AF7-D694-440B-91FD-5000010E4EAB}" srcOrd="0" destOrd="0" parTransId="{7D572747-CBD3-4037-9175-E56DCE4D3FD8}" sibTransId="{66C2F6D3-3B6F-4184-AE6F-E224EA8363E7}"/>
    <dgm:cxn modelId="{2B39A58C-4725-4D07-A1FF-AEE104344F51}" type="presOf" srcId="{78FD3346-AE83-4197-8F22-A21DDC377903}" destId="{D3192408-074E-413E-94B1-AE2DC7BE7A11}" srcOrd="0" destOrd="0" presId="urn:microsoft.com/office/officeart/2005/8/layout/hierarchy1"/>
    <dgm:cxn modelId="{9EF2F8A7-D760-4F8B-BDCC-9E9F25037298}" srcId="{E67FC5D9-4E82-4798-A191-BE0F7F864C99}" destId="{20588B29-0EDF-4F24-9F04-1EE7606E260E}" srcOrd="0" destOrd="0" parTransId="{0A93CB91-8781-4FF0-8AB6-CC2840592BCF}" sibTransId="{B58C2B4B-EEB0-4F5B-9A99-495949B785A3}"/>
    <dgm:cxn modelId="{43D18C8F-AD39-4341-A421-7FE223A73FB7}" srcId="{D9C81A01-E1A2-43E1-B0D9-16707431DE7C}" destId="{16E515AB-C6AF-4A3C-A1A6-B50A2914395A}" srcOrd="0" destOrd="0" parTransId="{CBDBA21C-7857-406A-A169-17FCDE76428D}" sibTransId="{4A264326-799E-4408-8A67-0CF4228AC55A}"/>
    <dgm:cxn modelId="{80BB85C1-3C1C-45B5-B5D6-CC0B2B73D2A2}" srcId="{6173101C-AE5E-42CB-8E93-3C032B913F3E}" destId="{60AE19ED-2EF3-46DA-BC3C-0814416037E5}" srcOrd="1" destOrd="0" parTransId="{6DBE665E-479E-4CF7-825C-F8C8D5AAC0F1}" sibTransId="{64C4DD72-1ABE-44BD-9DF1-5D538C3D3AE0}"/>
    <dgm:cxn modelId="{65548230-D43D-472B-B7AA-1B569F92652C}" srcId="{63E6EA74-0324-4756-A13C-AF32F372A74C}" destId="{33879944-96F9-499B-85DF-B87091B0C89E}" srcOrd="0" destOrd="0" parTransId="{143A5E0B-3B1E-4908-9FD8-7DCFCE6A250F}" sibTransId="{0A20D9D8-EB41-4BC3-8AB7-E211E9215AA4}"/>
    <dgm:cxn modelId="{618D65BF-4271-42ED-AE75-881FEC6FE0C6}" type="presOf" srcId="{1CF50CBC-34B8-42DC-880A-9E7B4F055105}" destId="{9D125060-C6D8-4D2A-97ED-43CD8CB7AE4A}" srcOrd="0" destOrd="0" presId="urn:microsoft.com/office/officeart/2005/8/layout/hierarchy1"/>
    <dgm:cxn modelId="{5E9A6698-6D66-40F9-B716-104813D457B5}" type="presOf" srcId="{6DBE665E-479E-4CF7-825C-F8C8D5AAC0F1}" destId="{73DA4CE9-94AA-4F3D-ADEA-415B3DA3CEB3}" srcOrd="0" destOrd="0" presId="urn:microsoft.com/office/officeart/2005/8/layout/hierarchy1"/>
    <dgm:cxn modelId="{358C488A-5EC6-4BD5-89B7-E959DD1ED5C1}" type="presOf" srcId="{4CF07524-FA70-4524-A085-4589EB545D69}" destId="{7FAB71B0-5181-41D7-9F80-A5AD2545E87D}" srcOrd="0" destOrd="0" presId="urn:microsoft.com/office/officeart/2005/8/layout/hierarchy1"/>
    <dgm:cxn modelId="{56F1512F-4B75-4A4D-9435-62A399EBDBBC}" type="presOf" srcId="{60AE19ED-2EF3-46DA-BC3C-0814416037E5}" destId="{45342F04-9B9E-4CDD-8385-1268B39EBC3A}" srcOrd="0" destOrd="0" presId="urn:microsoft.com/office/officeart/2005/8/layout/hierarchy1"/>
    <dgm:cxn modelId="{DB57CF05-E989-4C76-A5BB-37064680B6EB}" type="presOf" srcId="{4186D138-7E19-4998-B8F1-2FB6ECB1DB77}" destId="{6ACEE3D5-232B-4D81-AD84-B8D1C629230E}" srcOrd="0" destOrd="0" presId="urn:microsoft.com/office/officeart/2005/8/layout/hierarchy1"/>
    <dgm:cxn modelId="{4FB97A81-1C2A-41D4-A166-E6D3E369F056}" type="presParOf" srcId="{14EBBBD9-48EB-4F44-A52F-A0C2AEB2AB9F}" destId="{32497F79-A4F9-4769-AB2D-0BA7F78915A3}" srcOrd="0" destOrd="0" presId="urn:microsoft.com/office/officeart/2005/8/layout/hierarchy1"/>
    <dgm:cxn modelId="{6A6D0535-9338-4188-9F93-9EBDD602C949}" type="presParOf" srcId="{32497F79-A4F9-4769-AB2D-0BA7F78915A3}" destId="{C8D3430A-024B-4302-8B08-4B0B941BFFEB}" srcOrd="0" destOrd="0" presId="urn:microsoft.com/office/officeart/2005/8/layout/hierarchy1"/>
    <dgm:cxn modelId="{27B0DCF5-DEA4-4AAF-B5A3-DCBEB655DB22}" type="presParOf" srcId="{C8D3430A-024B-4302-8B08-4B0B941BFFEB}" destId="{5B4D1B3F-CA05-41D0-A039-BAC935F70AC9}" srcOrd="0" destOrd="0" presId="urn:microsoft.com/office/officeart/2005/8/layout/hierarchy1"/>
    <dgm:cxn modelId="{C22C323B-86FB-47A8-AF92-EA6515635C11}" type="presParOf" srcId="{C8D3430A-024B-4302-8B08-4B0B941BFFEB}" destId="{4392DF2F-0075-4EDE-B41A-D7CE2BD48087}" srcOrd="1" destOrd="0" presId="urn:microsoft.com/office/officeart/2005/8/layout/hierarchy1"/>
    <dgm:cxn modelId="{1BF8B0B1-16C2-40D7-A597-4E6496BF6972}" type="presParOf" srcId="{32497F79-A4F9-4769-AB2D-0BA7F78915A3}" destId="{70FD770E-5683-4085-82B4-6EF82249C13D}" srcOrd="1" destOrd="0" presId="urn:microsoft.com/office/officeart/2005/8/layout/hierarchy1"/>
    <dgm:cxn modelId="{D46DF36A-F050-4C2E-8B90-5502715EFA36}" type="presParOf" srcId="{70FD770E-5683-4085-82B4-6EF82249C13D}" destId="{EB177E60-A854-4C81-AEA2-17CC3A855D4E}" srcOrd="0" destOrd="0" presId="urn:microsoft.com/office/officeart/2005/8/layout/hierarchy1"/>
    <dgm:cxn modelId="{B8FE9D6F-EF61-4701-A03E-62D7F3074535}" type="presParOf" srcId="{70FD770E-5683-4085-82B4-6EF82249C13D}" destId="{A76D2D30-822B-496D-A044-F4623874AB80}" srcOrd="1" destOrd="0" presId="urn:microsoft.com/office/officeart/2005/8/layout/hierarchy1"/>
    <dgm:cxn modelId="{F397D599-38B7-44ED-833C-8C4023CB198D}" type="presParOf" srcId="{A76D2D30-822B-496D-A044-F4623874AB80}" destId="{A310B264-4195-49DD-8ED4-11C4F5238AA7}" srcOrd="0" destOrd="0" presId="urn:microsoft.com/office/officeart/2005/8/layout/hierarchy1"/>
    <dgm:cxn modelId="{068CA387-A7AA-49BB-8A6E-05A9DAD7C3B7}" type="presParOf" srcId="{A310B264-4195-49DD-8ED4-11C4F5238AA7}" destId="{3C31224C-2931-4F5C-8AFD-1F9BDBFBC605}" srcOrd="0" destOrd="0" presId="urn:microsoft.com/office/officeart/2005/8/layout/hierarchy1"/>
    <dgm:cxn modelId="{0123D0A4-C556-479E-B16D-7B00C2E9F136}" type="presParOf" srcId="{A310B264-4195-49DD-8ED4-11C4F5238AA7}" destId="{64F354FB-2019-4913-B01B-F6C60339EC15}" srcOrd="1" destOrd="0" presId="urn:microsoft.com/office/officeart/2005/8/layout/hierarchy1"/>
    <dgm:cxn modelId="{13A7E040-FF5B-41CD-8D04-9E1796735D81}" type="presParOf" srcId="{A76D2D30-822B-496D-A044-F4623874AB80}" destId="{A01B3BC1-01C0-4791-9E97-4E5D65C0B504}" srcOrd="1" destOrd="0" presId="urn:microsoft.com/office/officeart/2005/8/layout/hierarchy1"/>
    <dgm:cxn modelId="{AA89596F-6EDD-427C-AA6D-5CE81AED5B57}" type="presParOf" srcId="{A01B3BC1-01C0-4791-9E97-4E5D65C0B504}" destId="{CE83F390-124B-447B-85C8-D6215C0F1E06}" srcOrd="0" destOrd="0" presId="urn:microsoft.com/office/officeart/2005/8/layout/hierarchy1"/>
    <dgm:cxn modelId="{CCD4501B-45DD-47D7-8BB0-FF8E88AE3182}" type="presParOf" srcId="{A01B3BC1-01C0-4791-9E97-4E5D65C0B504}" destId="{F208D88F-3FAF-4DDC-8E45-919F82CE22CD}" srcOrd="1" destOrd="0" presId="urn:microsoft.com/office/officeart/2005/8/layout/hierarchy1"/>
    <dgm:cxn modelId="{62D69CF3-6D8B-446B-9411-43552B67D2D6}" type="presParOf" srcId="{F208D88F-3FAF-4DDC-8E45-919F82CE22CD}" destId="{193D1C96-4543-42D6-8CD1-DFFB377A920E}" srcOrd="0" destOrd="0" presId="urn:microsoft.com/office/officeart/2005/8/layout/hierarchy1"/>
    <dgm:cxn modelId="{6BF0675D-2ED2-483D-9B8C-B42E79C8117C}" type="presParOf" srcId="{193D1C96-4543-42D6-8CD1-DFFB377A920E}" destId="{49B2DAF3-9FD0-4664-9E05-1DAE4CF6749D}" srcOrd="0" destOrd="0" presId="urn:microsoft.com/office/officeart/2005/8/layout/hierarchy1"/>
    <dgm:cxn modelId="{9C050216-C527-412B-BE07-5A5162DF842B}" type="presParOf" srcId="{193D1C96-4543-42D6-8CD1-DFFB377A920E}" destId="{8AB023A3-BE7D-4C78-9FC6-22311E21555F}" srcOrd="1" destOrd="0" presId="urn:microsoft.com/office/officeart/2005/8/layout/hierarchy1"/>
    <dgm:cxn modelId="{766B9AE5-DDE6-48B4-928C-550BDDCB3487}" type="presParOf" srcId="{F208D88F-3FAF-4DDC-8E45-919F82CE22CD}" destId="{E0FD29C1-5F01-40C4-B6BD-D0D4B5F75C21}" srcOrd="1" destOrd="0" presId="urn:microsoft.com/office/officeart/2005/8/layout/hierarchy1"/>
    <dgm:cxn modelId="{8A795B9C-8B0B-406E-B978-42E29C6CEF09}" type="presParOf" srcId="{E0FD29C1-5F01-40C4-B6BD-D0D4B5F75C21}" destId="{D782240E-28D1-4055-AC62-9F0E48A2CD2F}" srcOrd="0" destOrd="0" presId="urn:microsoft.com/office/officeart/2005/8/layout/hierarchy1"/>
    <dgm:cxn modelId="{E533D7B0-BAF1-44B1-83FB-8D2BA0B37167}" type="presParOf" srcId="{E0FD29C1-5F01-40C4-B6BD-D0D4B5F75C21}" destId="{9C5C4098-A005-485A-AC07-BFF85219BF5D}" srcOrd="1" destOrd="0" presId="urn:microsoft.com/office/officeart/2005/8/layout/hierarchy1"/>
    <dgm:cxn modelId="{CC846D78-54A3-4742-9F08-87C01092ABEE}" type="presParOf" srcId="{9C5C4098-A005-485A-AC07-BFF85219BF5D}" destId="{97F6151C-C471-4E9A-97D6-5E682D746BB8}" srcOrd="0" destOrd="0" presId="urn:microsoft.com/office/officeart/2005/8/layout/hierarchy1"/>
    <dgm:cxn modelId="{F43FC07D-AAB8-4FAD-B342-F55237B01E05}" type="presParOf" srcId="{97F6151C-C471-4E9A-97D6-5E682D746BB8}" destId="{4CFCDEF3-2483-4C1C-A298-039809B8178F}" srcOrd="0" destOrd="0" presId="urn:microsoft.com/office/officeart/2005/8/layout/hierarchy1"/>
    <dgm:cxn modelId="{D37C8E68-F3B9-4ABE-A191-D4E5AAE29BA3}" type="presParOf" srcId="{97F6151C-C471-4E9A-97D6-5E682D746BB8}" destId="{3D9C3F7D-8F90-4835-B8D9-1E58A99FC2EE}" srcOrd="1" destOrd="0" presId="urn:microsoft.com/office/officeart/2005/8/layout/hierarchy1"/>
    <dgm:cxn modelId="{9762C14E-01AD-4488-9F82-79D96203FB61}" type="presParOf" srcId="{9C5C4098-A005-485A-AC07-BFF85219BF5D}" destId="{A006C35D-9F23-48EF-8A34-88262D90D582}" srcOrd="1" destOrd="0" presId="urn:microsoft.com/office/officeart/2005/8/layout/hierarchy1"/>
    <dgm:cxn modelId="{6C239C60-3042-49E2-BAA9-B30E493B6935}" type="presParOf" srcId="{A006C35D-9F23-48EF-8A34-88262D90D582}" destId="{09663443-0157-40FF-9543-CBC4569576C4}" srcOrd="0" destOrd="0" presId="urn:microsoft.com/office/officeart/2005/8/layout/hierarchy1"/>
    <dgm:cxn modelId="{E2A5FFA1-BBDA-44D0-9192-91D049565EBA}" type="presParOf" srcId="{A006C35D-9F23-48EF-8A34-88262D90D582}" destId="{6804B43E-9910-41C2-8F72-B44145A43DDC}" srcOrd="1" destOrd="0" presId="urn:microsoft.com/office/officeart/2005/8/layout/hierarchy1"/>
    <dgm:cxn modelId="{88671D30-68D0-428C-9215-406F6C7925BF}" type="presParOf" srcId="{6804B43E-9910-41C2-8F72-B44145A43DDC}" destId="{5A04E56F-89B0-4162-A89F-92EEE1B7C7EC}" srcOrd="0" destOrd="0" presId="urn:microsoft.com/office/officeart/2005/8/layout/hierarchy1"/>
    <dgm:cxn modelId="{49EC8CB2-EFF3-4F08-B59F-2D0E787B2A5E}" type="presParOf" srcId="{5A04E56F-89B0-4162-A89F-92EEE1B7C7EC}" destId="{2AD613D0-289A-4F8A-9D36-6CFEF2E12913}" srcOrd="0" destOrd="0" presId="urn:microsoft.com/office/officeart/2005/8/layout/hierarchy1"/>
    <dgm:cxn modelId="{A6081758-3870-4E19-B2F3-4C6513115323}" type="presParOf" srcId="{5A04E56F-89B0-4162-A89F-92EEE1B7C7EC}" destId="{0C503B44-4DD0-452B-9C45-E2F76E1B3B9B}" srcOrd="1" destOrd="0" presId="urn:microsoft.com/office/officeart/2005/8/layout/hierarchy1"/>
    <dgm:cxn modelId="{9AC4E151-5346-4553-A914-E692C5CAB564}" type="presParOf" srcId="{6804B43E-9910-41C2-8F72-B44145A43DDC}" destId="{A07C07D9-698A-4BD9-B3B3-AB6AD9ECA774}" srcOrd="1" destOrd="0" presId="urn:microsoft.com/office/officeart/2005/8/layout/hierarchy1"/>
    <dgm:cxn modelId="{A08D3CB7-EC1E-480B-A5B7-37B01670E08F}" type="presParOf" srcId="{E0FD29C1-5F01-40C4-B6BD-D0D4B5F75C21}" destId="{11474D65-F1EA-408E-A921-6D6AC29CF6EA}" srcOrd="2" destOrd="0" presId="urn:microsoft.com/office/officeart/2005/8/layout/hierarchy1"/>
    <dgm:cxn modelId="{AAEE7E61-55C7-4B14-9789-E1F992E393DB}" type="presParOf" srcId="{E0FD29C1-5F01-40C4-B6BD-D0D4B5F75C21}" destId="{B32F9B71-B590-45B1-95A3-BC9370A5AC44}" srcOrd="3" destOrd="0" presId="urn:microsoft.com/office/officeart/2005/8/layout/hierarchy1"/>
    <dgm:cxn modelId="{7D62D41F-968B-4C68-A36B-C1D5FFF593ED}" type="presParOf" srcId="{B32F9B71-B590-45B1-95A3-BC9370A5AC44}" destId="{DAD6460D-C2E6-4A19-B728-0E9AC8B47602}" srcOrd="0" destOrd="0" presId="urn:microsoft.com/office/officeart/2005/8/layout/hierarchy1"/>
    <dgm:cxn modelId="{031BA6CC-B376-4C4E-9298-D3E527C97D56}" type="presParOf" srcId="{DAD6460D-C2E6-4A19-B728-0E9AC8B47602}" destId="{FC6E0E4A-5612-4C0F-8212-4B252854E362}" srcOrd="0" destOrd="0" presId="urn:microsoft.com/office/officeart/2005/8/layout/hierarchy1"/>
    <dgm:cxn modelId="{33354E1C-AEB4-4C24-A3AF-14C1557999F4}" type="presParOf" srcId="{DAD6460D-C2E6-4A19-B728-0E9AC8B47602}" destId="{D3192408-074E-413E-94B1-AE2DC7BE7A11}" srcOrd="1" destOrd="0" presId="urn:microsoft.com/office/officeart/2005/8/layout/hierarchy1"/>
    <dgm:cxn modelId="{73A5674C-A7F6-4F60-8E1E-22972E74EF96}" type="presParOf" srcId="{B32F9B71-B590-45B1-95A3-BC9370A5AC44}" destId="{E3070617-CB19-4D2E-B9C2-BBFB084CAD22}" srcOrd="1" destOrd="0" presId="urn:microsoft.com/office/officeart/2005/8/layout/hierarchy1"/>
    <dgm:cxn modelId="{28254BCB-2A0F-4899-817B-100650E316F6}" type="presParOf" srcId="{E3070617-CB19-4D2E-B9C2-BBFB084CAD22}" destId="{97E025E5-D4C2-4C12-887D-16DC51696B71}" srcOrd="0" destOrd="0" presId="urn:microsoft.com/office/officeart/2005/8/layout/hierarchy1"/>
    <dgm:cxn modelId="{9BEEF271-2F67-4B22-A87B-1DAAF9F92DE6}" type="presParOf" srcId="{E3070617-CB19-4D2E-B9C2-BBFB084CAD22}" destId="{E5A5CE77-73EC-4FC2-ACC1-F3510105C9DE}" srcOrd="1" destOrd="0" presId="urn:microsoft.com/office/officeart/2005/8/layout/hierarchy1"/>
    <dgm:cxn modelId="{7E6AAD3A-1999-43CA-BA2E-46D7EC936D82}" type="presParOf" srcId="{E5A5CE77-73EC-4FC2-ACC1-F3510105C9DE}" destId="{D886E5CB-8A2B-4005-8388-1989A22E7C29}" srcOrd="0" destOrd="0" presId="urn:microsoft.com/office/officeart/2005/8/layout/hierarchy1"/>
    <dgm:cxn modelId="{38EC3F53-5A20-4353-A23A-A119D5DCCB3A}" type="presParOf" srcId="{D886E5CB-8A2B-4005-8388-1989A22E7C29}" destId="{D6140F2B-3EB6-494B-81DF-C64E0F19B2D7}" srcOrd="0" destOrd="0" presId="urn:microsoft.com/office/officeart/2005/8/layout/hierarchy1"/>
    <dgm:cxn modelId="{0A8145B1-3548-4B79-818C-0FB35CCA73EC}" type="presParOf" srcId="{D886E5CB-8A2B-4005-8388-1989A22E7C29}" destId="{986BC1C3-FD54-4E0E-B291-87A6AD36B4D5}" srcOrd="1" destOrd="0" presId="urn:microsoft.com/office/officeart/2005/8/layout/hierarchy1"/>
    <dgm:cxn modelId="{CEE94097-1223-43ED-B941-E7951CEC7475}" type="presParOf" srcId="{E5A5CE77-73EC-4FC2-ACC1-F3510105C9DE}" destId="{FEC34884-4C69-403C-A783-63AFB9FE0C92}" srcOrd="1" destOrd="0" presId="urn:microsoft.com/office/officeart/2005/8/layout/hierarchy1"/>
    <dgm:cxn modelId="{C2B2049F-2A7D-4557-B960-100C926ADC64}" type="presParOf" srcId="{A01B3BC1-01C0-4791-9E97-4E5D65C0B504}" destId="{67CB91EA-A69A-4048-BA70-4E987DDBF078}" srcOrd="2" destOrd="0" presId="urn:microsoft.com/office/officeart/2005/8/layout/hierarchy1"/>
    <dgm:cxn modelId="{15562742-990E-4111-8FD6-D0E5324F1F72}" type="presParOf" srcId="{A01B3BC1-01C0-4791-9E97-4E5D65C0B504}" destId="{673D58B5-D0B6-4B66-9C8B-16473C6A1AD4}" srcOrd="3" destOrd="0" presId="urn:microsoft.com/office/officeart/2005/8/layout/hierarchy1"/>
    <dgm:cxn modelId="{EAF5E5CE-B5C6-41B6-933A-3ECB8FD59AE5}" type="presParOf" srcId="{673D58B5-D0B6-4B66-9C8B-16473C6A1AD4}" destId="{1715D0A3-AD81-4E81-A63B-FC366C462E03}" srcOrd="0" destOrd="0" presId="urn:microsoft.com/office/officeart/2005/8/layout/hierarchy1"/>
    <dgm:cxn modelId="{40D185E1-3F07-4B6E-84AF-A930113E9282}" type="presParOf" srcId="{1715D0A3-AD81-4E81-A63B-FC366C462E03}" destId="{AD7ED856-0B0F-4AC7-874F-5135C674B1B1}" srcOrd="0" destOrd="0" presId="urn:microsoft.com/office/officeart/2005/8/layout/hierarchy1"/>
    <dgm:cxn modelId="{4D3A1BBC-3B0E-45F1-9CBD-0F312E57EC6F}" type="presParOf" srcId="{1715D0A3-AD81-4E81-A63B-FC366C462E03}" destId="{476CA176-962F-489D-B563-02251F950663}" srcOrd="1" destOrd="0" presId="urn:microsoft.com/office/officeart/2005/8/layout/hierarchy1"/>
    <dgm:cxn modelId="{79C1790A-4392-4BDA-8E5B-7433B9331EE9}" type="presParOf" srcId="{673D58B5-D0B6-4B66-9C8B-16473C6A1AD4}" destId="{4E42DB56-1DCA-4CEA-A5BB-9468D8BF3C7A}" srcOrd="1" destOrd="0" presId="urn:microsoft.com/office/officeart/2005/8/layout/hierarchy1"/>
    <dgm:cxn modelId="{74E8E8F0-BFFC-42C4-9C93-148ABB5CF289}" type="presParOf" srcId="{4E42DB56-1DCA-4CEA-A5BB-9468D8BF3C7A}" destId="{57EF93C8-906E-4755-8149-8CF2BC4968B7}" srcOrd="0" destOrd="0" presId="urn:microsoft.com/office/officeart/2005/8/layout/hierarchy1"/>
    <dgm:cxn modelId="{888619AE-F7FA-49AB-A355-D055209570D5}" type="presParOf" srcId="{4E42DB56-1DCA-4CEA-A5BB-9468D8BF3C7A}" destId="{A4EEB91E-C5C6-4E27-8C2C-D7C969EF10DA}" srcOrd="1" destOrd="0" presId="urn:microsoft.com/office/officeart/2005/8/layout/hierarchy1"/>
    <dgm:cxn modelId="{CD4849E3-2F4A-4A63-87AE-85DDE4A53EAF}" type="presParOf" srcId="{A4EEB91E-C5C6-4E27-8C2C-D7C969EF10DA}" destId="{3AEAB3C8-F457-4774-AB59-AE543997C1C7}" srcOrd="0" destOrd="0" presId="urn:microsoft.com/office/officeart/2005/8/layout/hierarchy1"/>
    <dgm:cxn modelId="{4C21DDCA-5241-41B0-AE9E-917E2E5DDA43}" type="presParOf" srcId="{3AEAB3C8-F457-4774-AB59-AE543997C1C7}" destId="{1E7126F1-1F9E-4078-977B-6071B87B84CF}" srcOrd="0" destOrd="0" presId="urn:microsoft.com/office/officeart/2005/8/layout/hierarchy1"/>
    <dgm:cxn modelId="{C994493A-6B96-4680-93F8-5825CF9BF0D6}" type="presParOf" srcId="{3AEAB3C8-F457-4774-AB59-AE543997C1C7}" destId="{1CBAE60A-F373-41DE-95AF-F06AE3B11313}" srcOrd="1" destOrd="0" presId="urn:microsoft.com/office/officeart/2005/8/layout/hierarchy1"/>
    <dgm:cxn modelId="{AAE917F6-9325-49CC-82A5-3D2FDC3646AE}" type="presParOf" srcId="{A4EEB91E-C5C6-4E27-8C2C-D7C969EF10DA}" destId="{476B6594-D1D7-4895-8EA7-FAE347CDE426}" srcOrd="1" destOrd="0" presId="urn:microsoft.com/office/officeart/2005/8/layout/hierarchy1"/>
    <dgm:cxn modelId="{C891C232-144D-4335-9393-2F9DE1220FF7}" type="presParOf" srcId="{476B6594-D1D7-4895-8EA7-FAE347CDE426}" destId="{91BCE91B-4234-48D9-9568-0314F03F83E1}" srcOrd="0" destOrd="0" presId="urn:microsoft.com/office/officeart/2005/8/layout/hierarchy1"/>
    <dgm:cxn modelId="{0CE664D7-F1D5-4F0B-AB7C-D5D4FA90FF0F}" type="presParOf" srcId="{476B6594-D1D7-4895-8EA7-FAE347CDE426}" destId="{66AFD10E-E6DD-47B5-903C-41B4494CFFF2}" srcOrd="1" destOrd="0" presId="urn:microsoft.com/office/officeart/2005/8/layout/hierarchy1"/>
    <dgm:cxn modelId="{A6BD2945-1C0A-46A2-A63C-8E8C82C76623}" type="presParOf" srcId="{66AFD10E-E6DD-47B5-903C-41B4494CFFF2}" destId="{D8FDE820-B0B0-4F2B-953C-295DABE4A3C0}" srcOrd="0" destOrd="0" presId="urn:microsoft.com/office/officeart/2005/8/layout/hierarchy1"/>
    <dgm:cxn modelId="{CFA1B74C-235A-4C7F-A669-418B59D8BEC0}" type="presParOf" srcId="{D8FDE820-B0B0-4F2B-953C-295DABE4A3C0}" destId="{B7C4604D-1616-48B6-845F-8804DAED430A}" srcOrd="0" destOrd="0" presId="urn:microsoft.com/office/officeart/2005/8/layout/hierarchy1"/>
    <dgm:cxn modelId="{EEBBE24E-CFD8-4C40-A21B-424CC9319EF5}" type="presParOf" srcId="{D8FDE820-B0B0-4F2B-953C-295DABE4A3C0}" destId="{F051E4B1-AAC5-4308-B84C-99B1049F5EE1}" srcOrd="1" destOrd="0" presId="urn:microsoft.com/office/officeart/2005/8/layout/hierarchy1"/>
    <dgm:cxn modelId="{E69C450F-FA81-4633-8074-5ECE4677DFA4}" type="presParOf" srcId="{66AFD10E-E6DD-47B5-903C-41B4494CFFF2}" destId="{DC024DCC-2EC4-4587-904F-31C0B8BF2B24}" srcOrd="1" destOrd="0" presId="urn:microsoft.com/office/officeart/2005/8/layout/hierarchy1"/>
    <dgm:cxn modelId="{4EC51826-AFAF-492D-BD56-70C30AA7B137}" type="presParOf" srcId="{4E42DB56-1DCA-4CEA-A5BB-9468D8BF3C7A}" destId="{73DA4CE9-94AA-4F3D-ADEA-415B3DA3CEB3}" srcOrd="2" destOrd="0" presId="urn:microsoft.com/office/officeart/2005/8/layout/hierarchy1"/>
    <dgm:cxn modelId="{BB32C034-939E-4761-A4F2-DDB759DE2D3E}" type="presParOf" srcId="{4E42DB56-1DCA-4CEA-A5BB-9468D8BF3C7A}" destId="{5CB94087-EBE6-4B78-A9F1-A021EE1231F6}" srcOrd="3" destOrd="0" presId="urn:microsoft.com/office/officeart/2005/8/layout/hierarchy1"/>
    <dgm:cxn modelId="{F71307B1-6FE9-4F49-8D16-72745AED276B}" type="presParOf" srcId="{5CB94087-EBE6-4B78-A9F1-A021EE1231F6}" destId="{3DE5C8C3-AF3A-4F86-9A38-8A93D0C362CB}" srcOrd="0" destOrd="0" presId="urn:microsoft.com/office/officeart/2005/8/layout/hierarchy1"/>
    <dgm:cxn modelId="{E8098DB2-5C3E-4676-B0F1-A3E8AB892816}" type="presParOf" srcId="{3DE5C8C3-AF3A-4F86-9A38-8A93D0C362CB}" destId="{AF5D9454-BE54-4D73-B480-DB9F761B87F8}" srcOrd="0" destOrd="0" presId="urn:microsoft.com/office/officeart/2005/8/layout/hierarchy1"/>
    <dgm:cxn modelId="{D7565140-9692-43CB-A382-E114409B5DB5}" type="presParOf" srcId="{3DE5C8C3-AF3A-4F86-9A38-8A93D0C362CB}" destId="{45342F04-9B9E-4CDD-8385-1268B39EBC3A}" srcOrd="1" destOrd="0" presId="urn:microsoft.com/office/officeart/2005/8/layout/hierarchy1"/>
    <dgm:cxn modelId="{97DD7403-F167-4743-99D8-05A4B431C87D}" type="presParOf" srcId="{5CB94087-EBE6-4B78-A9F1-A021EE1231F6}" destId="{8B9D7863-265A-47E1-8AEC-57CB7DC0F70F}" srcOrd="1" destOrd="0" presId="urn:microsoft.com/office/officeart/2005/8/layout/hierarchy1"/>
    <dgm:cxn modelId="{B7F4B50A-4CBA-4D78-A4E5-03D392A146A2}" type="presParOf" srcId="{8B9D7863-265A-47E1-8AEC-57CB7DC0F70F}" destId="{0D839CB1-460E-4890-A53E-986A43BF36C4}" srcOrd="0" destOrd="0" presId="urn:microsoft.com/office/officeart/2005/8/layout/hierarchy1"/>
    <dgm:cxn modelId="{DDD7E8F8-DB56-47E9-A8F7-F2BD5514BD6A}" type="presParOf" srcId="{8B9D7863-265A-47E1-8AEC-57CB7DC0F70F}" destId="{96773853-3B66-476D-AA62-CD929141232E}" srcOrd="1" destOrd="0" presId="urn:microsoft.com/office/officeart/2005/8/layout/hierarchy1"/>
    <dgm:cxn modelId="{D924D289-A0E9-4F08-824E-F43BF22308A1}" type="presParOf" srcId="{96773853-3B66-476D-AA62-CD929141232E}" destId="{C64EFE58-AE32-4314-A730-C13F3C496E42}" srcOrd="0" destOrd="0" presId="urn:microsoft.com/office/officeart/2005/8/layout/hierarchy1"/>
    <dgm:cxn modelId="{5EE19949-87F6-4EC2-9941-9645955D8028}" type="presParOf" srcId="{C64EFE58-AE32-4314-A730-C13F3C496E42}" destId="{5F3CAF22-6D07-42F3-B4E8-ED413BD4A753}" srcOrd="0" destOrd="0" presId="urn:microsoft.com/office/officeart/2005/8/layout/hierarchy1"/>
    <dgm:cxn modelId="{97CB810E-878B-4929-9E7B-FD4985231F20}" type="presParOf" srcId="{C64EFE58-AE32-4314-A730-C13F3C496E42}" destId="{6ACEE3D5-232B-4D81-AD84-B8D1C629230E}" srcOrd="1" destOrd="0" presId="urn:microsoft.com/office/officeart/2005/8/layout/hierarchy1"/>
    <dgm:cxn modelId="{0CBA8E70-A598-4981-BFA6-CE477E3D3487}" type="presParOf" srcId="{96773853-3B66-476D-AA62-CD929141232E}" destId="{0B9524BC-D44C-438B-A3BA-DF4C8EE0E2B6}" srcOrd="1" destOrd="0" presId="urn:microsoft.com/office/officeart/2005/8/layout/hierarchy1"/>
    <dgm:cxn modelId="{89AD8588-FC94-41C8-9308-C5DF580A3613}" type="presParOf" srcId="{70FD770E-5683-4085-82B4-6EF82249C13D}" destId="{DA5D33C8-67CB-41EE-930E-D30A07E0648F}" srcOrd="2" destOrd="0" presId="urn:microsoft.com/office/officeart/2005/8/layout/hierarchy1"/>
    <dgm:cxn modelId="{21B2C6DB-6166-44BE-A8A9-F47AE6453F8A}" type="presParOf" srcId="{70FD770E-5683-4085-82B4-6EF82249C13D}" destId="{9CD0C993-36FA-44AD-8A3C-505F9C420166}" srcOrd="3" destOrd="0" presId="urn:microsoft.com/office/officeart/2005/8/layout/hierarchy1"/>
    <dgm:cxn modelId="{64943EB0-AAF4-4A4F-A465-7D911120F354}" type="presParOf" srcId="{9CD0C993-36FA-44AD-8A3C-505F9C420166}" destId="{EEC4D417-300B-4F6A-9AEC-D7482B4CEBD3}" srcOrd="0" destOrd="0" presId="urn:microsoft.com/office/officeart/2005/8/layout/hierarchy1"/>
    <dgm:cxn modelId="{67AA72C5-D1F6-4429-98D8-A3EFE139ED01}" type="presParOf" srcId="{EEC4D417-300B-4F6A-9AEC-D7482B4CEBD3}" destId="{63BCBF58-13DB-4E97-8BC1-B9AA60C80EE6}" srcOrd="0" destOrd="0" presId="urn:microsoft.com/office/officeart/2005/8/layout/hierarchy1"/>
    <dgm:cxn modelId="{57EACC4B-4E4E-4FB8-833D-B460CB6A4D7D}" type="presParOf" srcId="{EEC4D417-300B-4F6A-9AEC-D7482B4CEBD3}" destId="{A2D3F630-AA44-49DF-B78F-D9CAA219185D}" srcOrd="1" destOrd="0" presId="urn:microsoft.com/office/officeart/2005/8/layout/hierarchy1"/>
    <dgm:cxn modelId="{D6E3193B-4A60-4C6B-A868-B86A8AC0B341}" type="presParOf" srcId="{9CD0C993-36FA-44AD-8A3C-505F9C420166}" destId="{38197E6E-609E-4C5B-955C-A46F80205894}" srcOrd="1" destOrd="0" presId="urn:microsoft.com/office/officeart/2005/8/layout/hierarchy1"/>
    <dgm:cxn modelId="{7B2D7F2D-EF81-4C06-8724-44B088611A94}" type="presParOf" srcId="{38197E6E-609E-4C5B-955C-A46F80205894}" destId="{A5BA7AC9-CD30-49D6-9000-2BA92BA0BE70}" srcOrd="0" destOrd="0" presId="urn:microsoft.com/office/officeart/2005/8/layout/hierarchy1"/>
    <dgm:cxn modelId="{88317E0E-943B-4D85-A8DE-E6DABFB10696}" type="presParOf" srcId="{38197E6E-609E-4C5B-955C-A46F80205894}" destId="{F3862846-2B14-484D-A4F0-1052B738C5F9}" srcOrd="1" destOrd="0" presId="urn:microsoft.com/office/officeart/2005/8/layout/hierarchy1"/>
    <dgm:cxn modelId="{49C37976-D0F1-47F6-9F39-1A4A7C67ADD7}" type="presParOf" srcId="{F3862846-2B14-484D-A4F0-1052B738C5F9}" destId="{9BD436AE-2673-4B36-85FB-8A69ED4366A5}" srcOrd="0" destOrd="0" presId="urn:microsoft.com/office/officeart/2005/8/layout/hierarchy1"/>
    <dgm:cxn modelId="{A45E7B63-5C24-4A43-9866-0E9BC69D6611}" type="presParOf" srcId="{9BD436AE-2673-4B36-85FB-8A69ED4366A5}" destId="{AF9519FB-5175-4D60-AE0A-FB51457D1195}" srcOrd="0" destOrd="0" presId="urn:microsoft.com/office/officeart/2005/8/layout/hierarchy1"/>
    <dgm:cxn modelId="{B08E81B4-03A6-49CA-A0E8-85400DB32DC3}" type="presParOf" srcId="{9BD436AE-2673-4B36-85FB-8A69ED4366A5}" destId="{ED3EE93A-E38B-40F2-8DD4-1C628D4B759A}" srcOrd="1" destOrd="0" presId="urn:microsoft.com/office/officeart/2005/8/layout/hierarchy1"/>
    <dgm:cxn modelId="{3DA1800E-9BA2-4337-B070-046796802F7B}" type="presParOf" srcId="{F3862846-2B14-484D-A4F0-1052B738C5F9}" destId="{E3D61AE0-61F0-4C9C-9C4F-B7CEA14293FC}" srcOrd="1" destOrd="0" presId="urn:microsoft.com/office/officeart/2005/8/layout/hierarchy1"/>
    <dgm:cxn modelId="{CBFEFAA0-FB7F-4784-BDA9-B61921C5643D}" type="presParOf" srcId="{E3D61AE0-61F0-4C9C-9C4F-B7CEA14293FC}" destId="{6897763D-23CA-4DA7-B6AB-1CB99F1D11C5}" srcOrd="0" destOrd="0" presId="urn:microsoft.com/office/officeart/2005/8/layout/hierarchy1"/>
    <dgm:cxn modelId="{48D7D240-0625-4A53-9502-EDF40737BB4C}" type="presParOf" srcId="{E3D61AE0-61F0-4C9C-9C4F-B7CEA14293FC}" destId="{AA60869F-9ABD-4950-94D7-E74C6985C253}" srcOrd="1" destOrd="0" presId="urn:microsoft.com/office/officeart/2005/8/layout/hierarchy1"/>
    <dgm:cxn modelId="{102789B9-AD93-4B67-AB8A-DEA22383DAB2}" type="presParOf" srcId="{AA60869F-9ABD-4950-94D7-E74C6985C253}" destId="{638DE9FA-537A-4ABA-A7A7-B413AF097F12}" srcOrd="0" destOrd="0" presId="urn:microsoft.com/office/officeart/2005/8/layout/hierarchy1"/>
    <dgm:cxn modelId="{8D72B8D8-1F2E-4172-9AE4-62F128968467}" type="presParOf" srcId="{638DE9FA-537A-4ABA-A7A7-B413AF097F12}" destId="{32543A8B-1C45-471A-BF18-88CCE56001C3}" srcOrd="0" destOrd="0" presId="urn:microsoft.com/office/officeart/2005/8/layout/hierarchy1"/>
    <dgm:cxn modelId="{B984A6BF-4E19-47ED-A48C-F6944A0B528B}" type="presParOf" srcId="{638DE9FA-537A-4ABA-A7A7-B413AF097F12}" destId="{8895E45B-DE9D-446E-A0F0-87F65F2123C8}" srcOrd="1" destOrd="0" presId="urn:microsoft.com/office/officeart/2005/8/layout/hierarchy1"/>
    <dgm:cxn modelId="{33D812CA-D6DD-457C-8040-C1DAED254EF9}" type="presParOf" srcId="{AA60869F-9ABD-4950-94D7-E74C6985C253}" destId="{631FC0A2-AD85-470E-BF7A-0BD1716BB8BE}" srcOrd="1" destOrd="0" presId="urn:microsoft.com/office/officeart/2005/8/layout/hierarchy1"/>
    <dgm:cxn modelId="{1ADAC0B1-1FE3-4E94-BB1A-ED17B8E93D78}" type="presParOf" srcId="{631FC0A2-AD85-470E-BF7A-0BD1716BB8BE}" destId="{7FAB71B0-5181-41D7-9F80-A5AD2545E87D}" srcOrd="0" destOrd="0" presId="urn:microsoft.com/office/officeart/2005/8/layout/hierarchy1"/>
    <dgm:cxn modelId="{19CC5C8B-5238-43D0-BE1A-E87C6AEDFE0E}" type="presParOf" srcId="{631FC0A2-AD85-470E-BF7A-0BD1716BB8BE}" destId="{A003FE2F-532F-4862-8319-3990E7E15EC0}" srcOrd="1" destOrd="0" presId="urn:microsoft.com/office/officeart/2005/8/layout/hierarchy1"/>
    <dgm:cxn modelId="{82FD9A67-2778-4461-8689-B3B5AF24DAC9}" type="presParOf" srcId="{A003FE2F-532F-4862-8319-3990E7E15EC0}" destId="{FE2A1900-0F53-4DB8-A125-67FA36B29C88}" srcOrd="0" destOrd="0" presId="urn:microsoft.com/office/officeart/2005/8/layout/hierarchy1"/>
    <dgm:cxn modelId="{2BF5619D-9EF0-4586-B4A1-EFCF645107F7}" type="presParOf" srcId="{FE2A1900-0F53-4DB8-A125-67FA36B29C88}" destId="{A82392F7-30FD-44B4-BD09-BD542326A756}" srcOrd="0" destOrd="0" presId="urn:microsoft.com/office/officeart/2005/8/layout/hierarchy1"/>
    <dgm:cxn modelId="{5DC8A851-30C5-4604-8E84-8AD41190737D}" type="presParOf" srcId="{FE2A1900-0F53-4DB8-A125-67FA36B29C88}" destId="{651B7378-3849-442F-BA5A-54D88692EC20}" srcOrd="1" destOrd="0" presId="urn:microsoft.com/office/officeart/2005/8/layout/hierarchy1"/>
    <dgm:cxn modelId="{73EF3C04-183B-4415-8743-77AD5DA7624B}" type="presParOf" srcId="{A003FE2F-532F-4862-8319-3990E7E15EC0}" destId="{EB4C125D-2A60-4FC6-AC22-8981C60AE8F7}" srcOrd="1" destOrd="0" presId="urn:microsoft.com/office/officeart/2005/8/layout/hierarchy1"/>
    <dgm:cxn modelId="{89EEFA07-2C15-44DB-B4C0-F42D65CC0E53}" type="presParOf" srcId="{38197E6E-609E-4C5B-955C-A46F80205894}" destId="{9D125060-C6D8-4D2A-97ED-43CD8CB7AE4A}" srcOrd="2" destOrd="0" presId="urn:microsoft.com/office/officeart/2005/8/layout/hierarchy1"/>
    <dgm:cxn modelId="{2780AEF9-58EA-434C-9B65-CEC4DCB3B100}" type="presParOf" srcId="{38197E6E-609E-4C5B-955C-A46F80205894}" destId="{06065828-218E-49E2-A2BE-697B42AE956D}" srcOrd="3" destOrd="0" presId="urn:microsoft.com/office/officeart/2005/8/layout/hierarchy1"/>
    <dgm:cxn modelId="{E236FFC0-7A1C-42B9-AC2B-6C520A7DF285}" type="presParOf" srcId="{06065828-218E-49E2-A2BE-697B42AE956D}" destId="{23DAC85D-7EA1-48F0-ABF8-DC8C499904A8}" srcOrd="0" destOrd="0" presId="urn:microsoft.com/office/officeart/2005/8/layout/hierarchy1"/>
    <dgm:cxn modelId="{B4C1C49C-BC8D-426B-8360-9CD8390B9B78}" type="presParOf" srcId="{23DAC85D-7EA1-48F0-ABF8-DC8C499904A8}" destId="{7699E91C-4C78-4A45-B11E-CC7915CCD644}" srcOrd="0" destOrd="0" presId="urn:microsoft.com/office/officeart/2005/8/layout/hierarchy1"/>
    <dgm:cxn modelId="{90973835-856D-4281-A3A6-3A5EBEFBF65D}" type="presParOf" srcId="{23DAC85D-7EA1-48F0-ABF8-DC8C499904A8}" destId="{0264EC59-F5F3-4085-B61F-35A5865A4012}" srcOrd="1" destOrd="0" presId="urn:microsoft.com/office/officeart/2005/8/layout/hierarchy1"/>
    <dgm:cxn modelId="{463C207F-ACB2-459F-8738-A20DA74ACC3E}" type="presParOf" srcId="{06065828-218E-49E2-A2BE-697B42AE956D}" destId="{1C54FD7A-2083-4A0D-A4C9-E93782874B18}" srcOrd="1" destOrd="0" presId="urn:microsoft.com/office/officeart/2005/8/layout/hierarchy1"/>
    <dgm:cxn modelId="{358CED93-9339-48FB-B61F-B3C54F4FD6D6}" type="presParOf" srcId="{1C54FD7A-2083-4A0D-A4C9-E93782874B18}" destId="{1831756D-C0C7-44B1-B055-0FF931B4AF5B}" srcOrd="0" destOrd="0" presId="urn:microsoft.com/office/officeart/2005/8/layout/hierarchy1"/>
    <dgm:cxn modelId="{2C5A2121-DE44-47F6-8758-4E6C554B31C7}" type="presParOf" srcId="{1C54FD7A-2083-4A0D-A4C9-E93782874B18}" destId="{FC8B38FC-28D7-4394-B2FC-5B605957F761}" srcOrd="1" destOrd="0" presId="urn:microsoft.com/office/officeart/2005/8/layout/hierarchy1"/>
    <dgm:cxn modelId="{6623C2A0-7D00-4A53-9DFC-9534AE7A60F3}" type="presParOf" srcId="{FC8B38FC-28D7-4394-B2FC-5B605957F761}" destId="{AD728ED6-4473-4C9B-B05B-35C057A24127}" srcOrd="0" destOrd="0" presId="urn:microsoft.com/office/officeart/2005/8/layout/hierarchy1"/>
    <dgm:cxn modelId="{836F2658-829D-433E-81E6-41BB634A9582}" type="presParOf" srcId="{AD728ED6-4473-4C9B-B05B-35C057A24127}" destId="{17FE3EB0-59C4-4579-BBF1-5F4AF5EF9E20}" srcOrd="0" destOrd="0" presId="urn:microsoft.com/office/officeart/2005/8/layout/hierarchy1"/>
    <dgm:cxn modelId="{4599274C-46B1-4758-A3D7-8F7F6AEBBD51}" type="presParOf" srcId="{AD728ED6-4473-4C9B-B05B-35C057A24127}" destId="{C3098FEE-177B-4857-B1A1-3D69E6AEA776}" srcOrd="1" destOrd="0" presId="urn:microsoft.com/office/officeart/2005/8/layout/hierarchy1"/>
    <dgm:cxn modelId="{1F4A1E5D-6452-430E-9F18-14D929D325DC}" type="presParOf" srcId="{FC8B38FC-28D7-4394-B2FC-5B605957F761}" destId="{C5F493DE-AD7B-4CBF-AD01-E5C548805D62}" srcOrd="1" destOrd="0" presId="urn:microsoft.com/office/officeart/2005/8/layout/hierarchy1"/>
    <dgm:cxn modelId="{61DA3293-29A0-4BB9-9DFB-9317AF1480B3}" type="presParOf" srcId="{C5F493DE-AD7B-4CBF-AD01-E5C548805D62}" destId="{39775C60-6BF4-4EAF-93F1-C20BF6430D57}" srcOrd="0" destOrd="0" presId="urn:microsoft.com/office/officeart/2005/8/layout/hierarchy1"/>
    <dgm:cxn modelId="{C35A6EF8-7FD9-4D3B-A0DA-65EAFFEFB80A}" type="presParOf" srcId="{C5F493DE-AD7B-4CBF-AD01-E5C548805D62}" destId="{E146AD57-01C8-4060-8677-C79CE846C25B}" srcOrd="1" destOrd="0" presId="urn:microsoft.com/office/officeart/2005/8/layout/hierarchy1"/>
    <dgm:cxn modelId="{776F8328-2467-4C42-BAD2-B807A9E76449}" type="presParOf" srcId="{E146AD57-01C8-4060-8677-C79CE846C25B}" destId="{505B0237-A2BC-4AFC-93A0-E798FC480D35}" srcOrd="0" destOrd="0" presId="urn:microsoft.com/office/officeart/2005/8/layout/hierarchy1"/>
    <dgm:cxn modelId="{5A6C06B4-01C1-4A38-88BA-13D0B54C779E}" type="presParOf" srcId="{505B0237-A2BC-4AFC-93A0-E798FC480D35}" destId="{440B4F7A-BAB7-4033-930C-B51D461D5498}" srcOrd="0" destOrd="0" presId="urn:microsoft.com/office/officeart/2005/8/layout/hierarchy1"/>
    <dgm:cxn modelId="{7EB1B22C-27B8-48F8-A7F6-C193F7D27967}" type="presParOf" srcId="{505B0237-A2BC-4AFC-93A0-E798FC480D35}" destId="{4B2CA5AB-DD93-485D-97FB-213650238F7B}" srcOrd="1" destOrd="0" presId="urn:microsoft.com/office/officeart/2005/8/layout/hierarchy1"/>
    <dgm:cxn modelId="{76706A3E-33E6-49D7-92C7-8C4511127225}" type="presParOf" srcId="{E146AD57-01C8-4060-8677-C79CE846C25B}" destId="{792EB32E-F12B-4070-9335-91B3BB75899B}"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49615-F610-419A-9F67-E40B702277C6}" type="datetimeFigureOut">
              <a:rPr lang="ru-RU" smtClean="0"/>
              <a:pPr/>
              <a:t>13.12.2011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83E76-5260-4972-A7D0-6D98D2F6E6B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6383E76-5260-4972-A7D0-6D98D2F6E6BB}"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6383E76-5260-4972-A7D0-6D98D2F6E6BB}"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940C178-FCF3-4AC3-A9E0-2F4B07B10F3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40C178-FCF3-4AC3-A9E0-2F4B07B10F3F}" type="slidenum">
              <a:rPr lang="ru-RU" smtClean="0"/>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40C178-FCF3-4AC3-A9E0-2F4B07B10F3F}" type="slidenum">
              <a:rPr lang="ru-RU" smtClean="0"/>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40C178-FCF3-4AC3-A9E0-2F4B07B10F3F}" type="slidenum">
              <a:rPr lang="ru-RU" smtClean="0"/>
              <a:pPr/>
              <a:t>‹#›</a:t>
            </a:fld>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940C178-FCF3-4AC3-A9E0-2F4B07B10F3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40C178-FCF3-4AC3-A9E0-2F4B07B10F3F}" type="slidenum">
              <a:rPr lang="ru-RU" smtClean="0"/>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40C178-FCF3-4AC3-A9E0-2F4B07B10F3F}" type="slidenum">
              <a:rPr lang="ru-RU" smtClean="0"/>
              <a:pPr/>
              <a:t>‹#›</a:t>
            </a:fld>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40C178-FCF3-4AC3-A9E0-2F4B07B10F3F}" type="slidenum">
              <a:rPr lang="ru-RU" smtClean="0"/>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40C178-FCF3-4AC3-A9E0-2F4B07B10F3F}" type="slidenum">
              <a:rPr lang="ru-RU" smtClean="0"/>
              <a:pPr/>
              <a:t>‹#›</a:t>
            </a:fld>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40C178-FCF3-4AC3-A9E0-2F4B07B10F3F}" type="slidenum">
              <a:rPr lang="ru-RU" smtClean="0"/>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2E1C7F5-8DBD-4E26-9583-F7C7377A9157}" type="datetimeFigureOut">
              <a:rPr lang="ru-RU" smtClean="0"/>
              <a:pPr/>
              <a:t>13.12.2011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40C178-FCF3-4AC3-A9E0-2F4B07B10F3F}" type="slidenum">
              <a:rPr lang="ru-RU" smtClean="0"/>
              <a:pPr/>
              <a:t>‹#›</a:t>
            </a:fld>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2E1C7F5-8DBD-4E26-9583-F7C7377A9157}" type="datetimeFigureOut">
              <a:rPr lang="ru-RU" smtClean="0"/>
              <a:pPr/>
              <a:t>13.12.2011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940C178-FCF3-4AC3-A9E0-2F4B07B10F3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ru.youthforhumanrights.org/what-are-human-rights.html" TargetMode="External"/><Relationship Id="rId3" Type="http://schemas.openxmlformats.org/officeDocument/2006/relationships/hyperlink" Target="http://www.vnl-migrant.ru/kalendar-sobyitiy/60-letnyaya-godovschinya-prinyatiya-vseobschey-deklaratsii-prav-cheloveka..html" TargetMode="External"/><Relationship Id="rId7" Type="http://schemas.openxmlformats.org/officeDocument/2006/relationships/hyperlink" Target="http://www.unmultimedia.org/radio/russian/detail/69184.html" TargetMode="External"/><Relationship Id="rId2" Type="http://schemas.openxmlformats.org/officeDocument/2006/relationships/hyperlink" Target="http://museum.udhr1948.org/declaration" TargetMode="External"/><Relationship Id="rId1" Type="http://schemas.openxmlformats.org/officeDocument/2006/relationships/slideLayout" Target="../slideLayouts/slideLayout2.xml"/><Relationship Id="rId6" Type="http://schemas.openxmlformats.org/officeDocument/2006/relationships/hyperlink" Target="http://www.hrights.ru/text/b11/Chapter8.htm" TargetMode="External"/><Relationship Id="rId5" Type="http://schemas.openxmlformats.org/officeDocument/2006/relationships/hyperlink" Target="http://www.un.org/russian/events/humanrights/udhr60/exhibit.shtml" TargetMode="External"/><Relationship Id="rId4" Type="http://schemas.openxmlformats.org/officeDocument/2006/relationships/hyperlink" Target="http://www.un.org/russian/events/humanrights/2008/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a:srcRect/>
          <a:stretch>
            <a:fillRect/>
          </a:stretch>
        </p:blipFill>
        <p:spPr bwMode="auto">
          <a:xfrm>
            <a:off x="2786050" y="3286124"/>
            <a:ext cx="3399155" cy="3372485"/>
          </a:xfrm>
          <a:prstGeom prst="rect">
            <a:avLst/>
          </a:prstGeom>
          <a:ln>
            <a:noFill/>
          </a:ln>
          <a:effectLst>
            <a:softEdge rad="112500"/>
          </a:effectLst>
        </p:spPr>
      </p:pic>
      <p:sp>
        <p:nvSpPr>
          <p:cNvPr id="2" name="Заголовок 1"/>
          <p:cNvSpPr>
            <a:spLocks noGrp="1"/>
          </p:cNvSpPr>
          <p:nvPr>
            <p:ph type="ctrTitle"/>
          </p:nvPr>
        </p:nvSpPr>
        <p:spPr>
          <a:xfrm>
            <a:off x="500034" y="1357298"/>
            <a:ext cx="8229600" cy="1828800"/>
          </a:xfrm>
        </p:spPr>
        <p:txBody>
          <a:bodyPr>
            <a:normAutofit fontScale="90000"/>
          </a:bodyPr>
          <a:lstStyle/>
          <a:p>
            <a:r>
              <a:rPr lang="ru-RU" dirty="0" smtClean="0"/>
              <a:t>Всеобщая декларация прав человека – идеал права</a:t>
            </a:r>
            <a:endParaRPr lang="ru-RU" dirty="0"/>
          </a:p>
        </p:txBody>
      </p:sp>
      <p:sp>
        <p:nvSpPr>
          <p:cNvPr id="3" name="Подзаголовок 2"/>
          <p:cNvSpPr>
            <a:spLocks noGrp="1"/>
          </p:cNvSpPr>
          <p:nvPr>
            <p:ph type="subTitle" idx="1"/>
          </p:nvPr>
        </p:nvSpPr>
        <p:spPr>
          <a:xfrm>
            <a:off x="1428728" y="428604"/>
            <a:ext cx="6400800" cy="928670"/>
          </a:xfrm>
        </p:spPr>
        <p:txBody>
          <a:bodyPr/>
          <a:lstStyle/>
          <a:p>
            <a:r>
              <a:rPr lang="ru-RU" dirty="0" smtClean="0"/>
              <a:t>Презентация урока на тему:</a:t>
            </a:r>
            <a:endParaRPr lang="ru-RU"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dirty="0" smtClean="0"/>
              <a:t>День прав человека</a:t>
            </a:r>
            <a:endParaRPr lang="ru-RU" dirty="0"/>
          </a:p>
        </p:txBody>
      </p:sp>
      <p:sp>
        <p:nvSpPr>
          <p:cNvPr id="3" name="Содержимое 2"/>
          <p:cNvSpPr>
            <a:spLocks noGrp="1"/>
          </p:cNvSpPr>
          <p:nvPr>
            <p:ph idx="1"/>
          </p:nvPr>
        </p:nvSpPr>
        <p:spPr>
          <a:xfrm>
            <a:off x="457200" y="1214422"/>
            <a:ext cx="8229600" cy="5286412"/>
          </a:xfrm>
        </p:spPr>
        <p:txBody>
          <a:bodyPr>
            <a:normAutofit/>
          </a:bodyPr>
          <a:lstStyle/>
          <a:p>
            <a:pPr marL="88900" indent="446088" algn="just">
              <a:buNone/>
            </a:pPr>
            <a:endParaRPr lang="ru-RU" sz="2400" dirty="0" smtClean="0"/>
          </a:p>
          <a:p>
            <a:pPr marL="88900" indent="446088" algn="just">
              <a:buNone/>
            </a:pPr>
            <a:endParaRPr lang="ru-RU" sz="2400" dirty="0" smtClean="0"/>
          </a:p>
          <a:p>
            <a:pPr marL="88900" indent="446088" algn="just">
              <a:buNone/>
            </a:pPr>
            <a:r>
              <a:rPr lang="ru-RU" sz="2400" dirty="0" smtClean="0"/>
              <a:t>День прав человека (на других официальных языках ООН: англ. </a:t>
            </a:r>
            <a:r>
              <a:rPr lang="ru-RU" sz="2400" dirty="0" err="1" smtClean="0"/>
              <a:t>Human</a:t>
            </a:r>
            <a:r>
              <a:rPr lang="ru-RU" sz="2400" dirty="0" smtClean="0"/>
              <a:t> </a:t>
            </a:r>
            <a:r>
              <a:rPr lang="ru-RU" sz="2400" dirty="0" err="1" smtClean="0"/>
              <a:t>Rights</a:t>
            </a:r>
            <a:r>
              <a:rPr lang="ru-RU" sz="2400" dirty="0" smtClean="0"/>
              <a:t> </a:t>
            </a:r>
            <a:r>
              <a:rPr lang="ru-RU" sz="2400" dirty="0" err="1" smtClean="0"/>
              <a:t>Day</a:t>
            </a:r>
            <a:r>
              <a:rPr lang="ru-RU" sz="2400" dirty="0" smtClean="0"/>
              <a:t>, исп. </a:t>
            </a:r>
            <a:r>
              <a:rPr lang="ru-RU" sz="2400" dirty="0" err="1" smtClean="0"/>
              <a:t>Día</a:t>
            </a:r>
            <a:r>
              <a:rPr lang="ru-RU" sz="2400" dirty="0" smtClean="0"/>
              <a:t> </a:t>
            </a:r>
            <a:r>
              <a:rPr lang="ru-RU" sz="2400" dirty="0" err="1" smtClean="0"/>
              <a:t>de</a:t>
            </a:r>
            <a:r>
              <a:rPr lang="ru-RU" sz="2400" dirty="0" smtClean="0"/>
              <a:t> </a:t>
            </a:r>
            <a:r>
              <a:rPr lang="ru-RU" sz="2400" dirty="0" err="1" smtClean="0"/>
              <a:t>los</a:t>
            </a:r>
            <a:r>
              <a:rPr lang="ru-RU" sz="2400" dirty="0" smtClean="0"/>
              <a:t> </a:t>
            </a:r>
            <a:r>
              <a:rPr lang="ru-RU" sz="2400" dirty="0" err="1" smtClean="0"/>
              <a:t>Derechos</a:t>
            </a:r>
            <a:r>
              <a:rPr lang="ru-RU" sz="2400" dirty="0" smtClean="0"/>
              <a:t> </a:t>
            </a:r>
            <a:r>
              <a:rPr lang="ru-RU" sz="2400" dirty="0" err="1" smtClean="0"/>
              <a:t>del</a:t>
            </a:r>
            <a:r>
              <a:rPr lang="ru-RU" sz="2400" dirty="0" smtClean="0"/>
              <a:t> </a:t>
            </a:r>
            <a:r>
              <a:rPr lang="ru-RU" sz="2400" dirty="0" err="1" smtClean="0"/>
              <a:t>Hombre</a:t>
            </a:r>
            <a:r>
              <a:rPr lang="ru-RU" sz="2400" dirty="0" smtClean="0"/>
              <a:t>, фр. </a:t>
            </a:r>
            <a:r>
              <a:rPr lang="ru-RU" sz="2400" dirty="0" err="1" smtClean="0"/>
              <a:t>la</a:t>
            </a:r>
            <a:r>
              <a:rPr lang="ru-RU" sz="2400" dirty="0" smtClean="0"/>
              <a:t> </a:t>
            </a:r>
            <a:r>
              <a:rPr lang="ru-RU" sz="2400" dirty="0" err="1" smtClean="0"/>
              <a:t>Journée</a:t>
            </a:r>
            <a:r>
              <a:rPr lang="ru-RU" sz="2400" dirty="0" smtClean="0"/>
              <a:t> </a:t>
            </a:r>
            <a:r>
              <a:rPr lang="ru-RU" sz="2400" dirty="0" err="1" smtClean="0"/>
              <a:t>des</a:t>
            </a:r>
            <a:r>
              <a:rPr lang="ru-RU" sz="2400" dirty="0" smtClean="0"/>
              <a:t> </a:t>
            </a:r>
            <a:r>
              <a:rPr lang="ru-RU" sz="2400" dirty="0" err="1" smtClean="0"/>
              <a:t>droits</a:t>
            </a:r>
            <a:r>
              <a:rPr lang="ru-RU" sz="2400" dirty="0" smtClean="0"/>
              <a:t> </a:t>
            </a:r>
            <a:r>
              <a:rPr lang="ru-RU" sz="2400" dirty="0" err="1" smtClean="0"/>
              <a:t>de</a:t>
            </a:r>
            <a:r>
              <a:rPr lang="ru-RU" sz="2400" dirty="0" smtClean="0"/>
              <a:t> </a:t>
            </a:r>
            <a:r>
              <a:rPr lang="ru-RU" sz="2400" dirty="0" err="1" smtClean="0"/>
              <a:t>l'homme</a:t>
            </a:r>
            <a:r>
              <a:rPr lang="ru-RU" sz="2400" dirty="0" smtClean="0"/>
              <a:t>) — празднуется по предложению Генеральной Ассамблеи ООН (Резолюция № 423 (V)) ежегодно, 10 декабря, начиная с 1950 года. В этот день в 1948 году Генеральная Ассамблея ООН приняла Всеобщую декларацию прав человека.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Ежегодно ООН определяет основную тему Дня прав человека:</a:t>
            </a:r>
            <a:endParaRPr lang="ru-RU" sz="3200" dirty="0"/>
          </a:p>
        </p:txBody>
      </p:sp>
      <p:sp>
        <p:nvSpPr>
          <p:cNvPr id="3" name="Содержимое 2"/>
          <p:cNvSpPr>
            <a:spLocks noGrp="1"/>
          </p:cNvSpPr>
          <p:nvPr>
            <p:ph idx="1"/>
          </p:nvPr>
        </p:nvSpPr>
        <p:spPr/>
        <p:txBody>
          <a:bodyPr>
            <a:normAutofit fontScale="92500" lnSpcReduction="20000"/>
          </a:bodyPr>
          <a:lstStyle/>
          <a:p>
            <a:r>
              <a:rPr lang="ru-RU" dirty="0" smtClean="0"/>
              <a:t>2004 год — «Образование в области прав человека»</a:t>
            </a:r>
          </a:p>
          <a:p>
            <a:r>
              <a:rPr lang="ru-RU" dirty="0" smtClean="0"/>
              <a:t>2005 год — «О пытках и глобальных усилиях по борьбе с ними»</a:t>
            </a:r>
          </a:p>
          <a:p>
            <a:r>
              <a:rPr lang="ru-RU" dirty="0" smtClean="0"/>
              <a:t>2006 год — «Борьба с нищетой обязанность, а не милосердие»</a:t>
            </a:r>
          </a:p>
          <a:p>
            <a:r>
              <a:rPr lang="ru-RU" dirty="0" smtClean="0"/>
              <a:t>2007 год — «Человеческое достоинство и справедливость для всех нас»</a:t>
            </a:r>
          </a:p>
          <a:p>
            <a:r>
              <a:rPr lang="ru-RU" dirty="0" smtClean="0"/>
              <a:t>2008 год — «Человеческое достоинство и справедливость для всех нас»</a:t>
            </a:r>
          </a:p>
          <a:p>
            <a:r>
              <a:rPr lang="ru-RU" dirty="0" smtClean="0"/>
              <a:t>2009 год — «</a:t>
            </a:r>
            <a:r>
              <a:rPr lang="ru-RU" dirty="0" err="1" smtClean="0"/>
              <a:t>Недискриминация</a:t>
            </a:r>
            <a:r>
              <a:rPr lang="ru-RU" dirty="0" smtClean="0"/>
              <a:t>» </a:t>
            </a:r>
          </a:p>
          <a:p>
            <a:r>
              <a:rPr lang="ru-RU" dirty="0" smtClean="0"/>
              <a:t>2010 год — «Правозащитники во всем мире, борющиеся за искоренение дискриминации» </a:t>
            </a:r>
          </a:p>
          <a:p>
            <a:endParaRPr lang="ru-RU"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1785918" y="4572008"/>
            <a:ext cx="5486400" cy="1816236"/>
          </a:xfrm>
        </p:spPr>
        <p:txBody>
          <a:bodyPr>
            <a:normAutofit/>
          </a:bodyPr>
          <a:lstStyle/>
          <a:p>
            <a:r>
              <a:rPr lang="ru-RU" dirty="0" smtClean="0"/>
              <a:t>Генеральный секретарь Пан </a:t>
            </a:r>
            <a:r>
              <a:rPr lang="ru-RU" dirty="0" err="1" smtClean="0"/>
              <a:t>Ги</a:t>
            </a:r>
            <a:r>
              <a:rPr lang="ru-RU" dirty="0" smtClean="0"/>
              <a:t> </a:t>
            </a:r>
            <a:r>
              <a:rPr lang="ru-RU" dirty="0" err="1" smtClean="0"/>
              <a:t>Мун</a:t>
            </a:r>
            <a:r>
              <a:rPr lang="ru-RU" dirty="0" smtClean="0"/>
              <a:t> принимает участие в церемонии, посвященной годовщине Дня прав человека 2007 года, которая состоялась в Бангкоке 10 декабря. Слева от него г-н </a:t>
            </a:r>
            <a:r>
              <a:rPr lang="ru-RU" dirty="0" err="1" smtClean="0"/>
              <a:t>Хомайу</a:t>
            </a:r>
            <a:r>
              <a:rPr lang="ru-RU" dirty="0" smtClean="0"/>
              <a:t> </a:t>
            </a:r>
            <a:r>
              <a:rPr lang="ru-RU" dirty="0" err="1" smtClean="0"/>
              <a:t>Ализаде</a:t>
            </a:r>
            <a:r>
              <a:rPr lang="ru-RU" dirty="0" smtClean="0"/>
              <a:t>, региональный представитель по Юго-Восточной Азии, Управление Верховного комиссара Организации Объединенных Наций по правам человека, и г-жа </a:t>
            </a:r>
            <a:r>
              <a:rPr lang="ru-RU" dirty="0" err="1" smtClean="0"/>
              <a:t>Ноэлин</a:t>
            </a:r>
            <a:r>
              <a:rPr lang="ru-RU" dirty="0" smtClean="0"/>
              <a:t> </a:t>
            </a:r>
            <a:r>
              <a:rPr lang="ru-RU" dirty="0" err="1" smtClean="0"/>
              <a:t>Хейзер</a:t>
            </a:r>
            <a:r>
              <a:rPr lang="ru-RU" dirty="0" smtClean="0"/>
              <a:t>, заместитель Генерального секретаря ООН и Исполнительный секретарь Экономической и социальной комиссии для Азии и Тихого океана.</a:t>
            </a:r>
            <a:endParaRPr lang="ru-RU" dirty="0"/>
          </a:p>
        </p:txBody>
      </p:sp>
      <p:pic>
        <p:nvPicPr>
          <p:cNvPr id="2050" name="Picture 2"/>
          <p:cNvPicPr>
            <a:picLocks noGrp="1" noChangeAspect="1" noChangeArrowheads="1"/>
          </p:cNvPicPr>
          <p:nvPr>
            <p:ph type="pic" idx="1"/>
          </p:nvPr>
        </p:nvPicPr>
        <p:blipFill>
          <a:blip r:embed="rId2"/>
          <a:srcRect l="1142" r="1142"/>
          <a:stretch>
            <a:fillRect/>
          </a:stretch>
        </p:blipFill>
        <p:spPr bwMode="auto">
          <a:xfrm>
            <a:off x="1857356" y="428604"/>
            <a:ext cx="5486400" cy="39624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rmAutofit fontScale="90000"/>
          </a:bodyPr>
          <a:lstStyle/>
          <a:p>
            <a:r>
              <a:rPr lang="ru-RU" dirty="0" smtClean="0"/>
              <a:t>Логотип кампании в честь 60-й годовщины Всеобщей декларации прав человека</a:t>
            </a:r>
            <a:endParaRPr lang="ru-RU" dirty="0"/>
          </a:p>
        </p:txBody>
      </p:sp>
      <p:pic>
        <p:nvPicPr>
          <p:cNvPr id="4" name="Picture 2"/>
          <p:cNvPicPr>
            <a:picLocks noGrp="1" noChangeAspect="1" noChangeArrowheads="1"/>
          </p:cNvPicPr>
          <p:nvPr>
            <p:ph idx="1"/>
          </p:nvPr>
        </p:nvPicPr>
        <p:blipFill>
          <a:blip r:embed="rId2"/>
          <a:srcRect/>
          <a:stretch>
            <a:fillRect/>
          </a:stretch>
        </p:blipFill>
        <p:spPr bwMode="auto">
          <a:xfrm>
            <a:off x="857224" y="2500306"/>
            <a:ext cx="7604267" cy="3227446"/>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214422"/>
            <a:ext cx="7943856" cy="3929090"/>
          </a:xfrm>
        </p:spPr>
        <p:txBody>
          <a:bodyPr/>
          <a:lstStyle/>
          <a:p>
            <a:r>
              <a:rPr lang="ru-RU" sz="2800" dirty="0" smtClean="0"/>
              <a:t>«Эта кампания напоминает нам, что в мире, все еще содрогавшемся от ужасов Второй мировой войны, Декларация стала первым документом, в котором на весь мир было заявлено о том, что сегодня воспринимается нами как должное: о присущих всем людям достоинстве и равенстве». </a:t>
            </a:r>
            <a:r>
              <a:rPr lang="ru-RU" sz="2400" dirty="0" smtClean="0"/>
              <a:t/>
            </a:r>
            <a:br>
              <a:rPr lang="ru-RU" sz="2400" dirty="0" smtClean="0"/>
            </a:br>
            <a:endParaRPr lang="ru-RU" sz="2400" dirty="0"/>
          </a:p>
        </p:txBody>
      </p:sp>
      <p:sp>
        <p:nvSpPr>
          <p:cNvPr id="3" name="Текст 2"/>
          <p:cNvSpPr>
            <a:spLocks noGrp="1"/>
          </p:cNvSpPr>
          <p:nvPr>
            <p:ph type="body" idx="1"/>
          </p:nvPr>
        </p:nvSpPr>
        <p:spPr>
          <a:xfrm>
            <a:off x="1500166" y="5072074"/>
            <a:ext cx="7086600" cy="652456"/>
          </a:xfrm>
        </p:spPr>
        <p:txBody>
          <a:bodyPr/>
          <a:lstStyle/>
          <a:p>
            <a:pPr algn="r"/>
            <a:r>
              <a:rPr lang="ru-RU" dirty="0" smtClean="0"/>
              <a:t>Генеральный секретарь Пан </a:t>
            </a:r>
            <a:r>
              <a:rPr lang="ru-RU" dirty="0" err="1" smtClean="0"/>
              <a:t>Ги</a:t>
            </a:r>
            <a:r>
              <a:rPr lang="ru-RU" dirty="0" smtClean="0"/>
              <a:t> </a:t>
            </a:r>
            <a:r>
              <a:rPr lang="ru-RU" dirty="0" err="1" smtClean="0"/>
              <a:t>Мун</a:t>
            </a:r>
            <a:endParaRPr lang="ru-RU"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Пышное празднование 60-летия Всеобщей декларации прав человека в Берлине</a:t>
            </a:r>
            <a:endParaRPr lang="ru-RU" dirty="0"/>
          </a:p>
        </p:txBody>
      </p:sp>
      <p:pic>
        <p:nvPicPr>
          <p:cNvPr id="5" name="Рисунок 4"/>
          <p:cNvPicPr>
            <a:picLocks noGrp="1"/>
          </p:cNvPicPr>
          <p:nvPr>
            <p:ph type="pic" idx="1"/>
          </p:nvPr>
        </p:nvPicPr>
        <p:blipFill>
          <a:blip r:embed="rId2"/>
          <a:srcRect t="1852" b="1852"/>
          <a:stretch>
            <a:fillRect/>
          </a:stretch>
        </p:blipFill>
        <p:spPr bwMode="auto">
          <a:xfrm>
            <a:off x="785786" y="1500174"/>
            <a:ext cx="7572428" cy="514353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fontScale="90000"/>
          </a:bodyPr>
          <a:lstStyle/>
          <a:p>
            <a:r>
              <a:rPr lang="ru-RU" cap="all" dirty="0" smtClean="0"/>
              <a:t>Выставка «Права человека в рисунках»</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pPr marL="88900" indent="446088" algn="just" fontAlgn="t">
              <a:buNone/>
            </a:pPr>
            <a:r>
              <a:rPr lang="ru-RU" dirty="0" smtClean="0"/>
              <a:t>Выставка экспонировалась в штаб-квартире ООН с 10 декабря 2007 года по 17 января 2008 года. Эта коллекция из 69 приглашающих к размышлению рисунков иллюстрирует значимость Всеобщей декларации прав человека и важность борьбы за права человека и его неотъемлемые свободы. Рисунки были предоставлены ведущими  художниками  более чем из 30 стран всех регионов мира. Некоторые рисунки уже были экспонированы на выставке в Вене (Австрия) по случаю Всемирной конференции по правам человека в 1993 году, в то время как другие произведения были созданы специально для этой выставки.</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all" dirty="0" smtClean="0"/>
              <a:t>Выставка «Права человека в рисунках»</a:t>
            </a:r>
            <a:endParaRPr lang="ru-RU" dirty="0"/>
          </a:p>
        </p:txBody>
      </p:sp>
      <p:sp>
        <p:nvSpPr>
          <p:cNvPr id="4" name="Текст 3"/>
          <p:cNvSpPr>
            <a:spLocks noGrp="1"/>
          </p:cNvSpPr>
          <p:nvPr>
            <p:ph type="body" sz="half" idx="2"/>
          </p:nvPr>
        </p:nvSpPr>
        <p:spPr>
          <a:xfrm>
            <a:off x="1857356" y="5929330"/>
            <a:ext cx="5486400" cy="530352"/>
          </a:xfrm>
        </p:spPr>
        <p:txBody>
          <a:bodyPr/>
          <a:lstStyle/>
          <a:p>
            <a:r>
              <a:rPr lang="ru-RU" b="1" dirty="0" err="1" smtClean="0"/>
              <a:t>Роар</a:t>
            </a:r>
            <a:r>
              <a:rPr lang="ru-RU" b="1" dirty="0" smtClean="0"/>
              <a:t> </a:t>
            </a:r>
            <a:r>
              <a:rPr lang="ru-RU" b="1" dirty="0" err="1" smtClean="0"/>
              <a:t>Хэйген</a:t>
            </a:r>
            <a:r>
              <a:rPr lang="ru-RU" b="1" dirty="0" smtClean="0"/>
              <a:t/>
            </a:r>
            <a:br>
              <a:rPr lang="ru-RU" b="1" dirty="0" smtClean="0"/>
            </a:br>
            <a:r>
              <a:rPr lang="ru-RU" b="1" dirty="0" smtClean="0"/>
              <a:t>Норвегия</a:t>
            </a:r>
            <a:endParaRPr lang="ru-RU" dirty="0"/>
          </a:p>
        </p:txBody>
      </p:sp>
      <p:pic>
        <p:nvPicPr>
          <p:cNvPr id="2050" name="Picture 2" descr="Hagen"/>
          <p:cNvPicPr>
            <a:picLocks noGrp="1" noChangeAspect="1" noChangeArrowheads="1"/>
          </p:cNvPicPr>
          <p:nvPr>
            <p:ph type="pic" idx="1"/>
          </p:nvPr>
        </p:nvPicPr>
        <p:blipFill>
          <a:blip r:embed="rId2"/>
          <a:srcRect t="2715" b="2715"/>
          <a:stretch>
            <a:fillRect/>
          </a:stretch>
        </p:blipFill>
        <p:spPr bwMode="auto">
          <a:xfrm>
            <a:off x="1714480" y="1428736"/>
            <a:ext cx="5975289" cy="4365639"/>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all" dirty="0" smtClean="0"/>
              <a:t>Выставка «Права человека в рисунках»</a:t>
            </a:r>
            <a:endParaRPr lang="ru-RU" dirty="0"/>
          </a:p>
        </p:txBody>
      </p:sp>
      <p:sp>
        <p:nvSpPr>
          <p:cNvPr id="4" name="Текст 3"/>
          <p:cNvSpPr>
            <a:spLocks noGrp="1"/>
          </p:cNvSpPr>
          <p:nvPr>
            <p:ph type="body" sz="half" idx="2"/>
          </p:nvPr>
        </p:nvSpPr>
        <p:spPr>
          <a:xfrm>
            <a:off x="2000232" y="5929330"/>
            <a:ext cx="5486400" cy="530352"/>
          </a:xfrm>
        </p:spPr>
        <p:txBody>
          <a:bodyPr/>
          <a:lstStyle/>
          <a:p>
            <a:r>
              <a:rPr lang="ru-RU" b="1" dirty="0" err="1" smtClean="0"/>
              <a:t>Костас</a:t>
            </a:r>
            <a:r>
              <a:rPr lang="ru-RU" b="1" dirty="0" smtClean="0"/>
              <a:t> </a:t>
            </a:r>
            <a:r>
              <a:rPr lang="ru-RU" b="1" dirty="0" err="1" smtClean="0"/>
              <a:t>Митроулос</a:t>
            </a:r>
            <a:r>
              <a:rPr lang="ru-RU" b="1" dirty="0" smtClean="0"/>
              <a:t> </a:t>
            </a:r>
            <a:br>
              <a:rPr lang="ru-RU" b="1" dirty="0" smtClean="0"/>
            </a:br>
            <a:r>
              <a:rPr lang="ru-RU" b="1" dirty="0" smtClean="0"/>
              <a:t>Греция</a:t>
            </a:r>
            <a:endParaRPr lang="ru-RU" dirty="0"/>
          </a:p>
        </p:txBody>
      </p:sp>
      <p:pic>
        <p:nvPicPr>
          <p:cNvPr id="3074" name="Picture 2" descr="Kostas"/>
          <p:cNvPicPr>
            <a:picLocks noGrp="1" noChangeAspect="1" noChangeArrowheads="1"/>
          </p:cNvPicPr>
          <p:nvPr>
            <p:ph type="pic" idx="1"/>
          </p:nvPr>
        </p:nvPicPr>
        <p:blipFill>
          <a:blip r:embed="rId2"/>
          <a:srcRect t="18523" b="18523"/>
          <a:stretch>
            <a:fillRect/>
          </a:stretch>
        </p:blipFill>
        <p:spPr bwMode="auto">
          <a:xfrm>
            <a:off x="1828799" y="1646221"/>
            <a:ext cx="5743597" cy="414815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lum bright="-3000"/>
          </a:blip>
          <a:srcRect b="8526"/>
          <a:stretch>
            <a:fillRect/>
          </a:stretch>
        </p:blipFill>
        <p:spPr bwMode="auto">
          <a:xfrm>
            <a:off x="0" y="-21656"/>
            <a:ext cx="9036440" cy="6879656"/>
          </a:xfrm>
          <a:prstGeom prst="rect">
            <a:avLst/>
          </a:prstGeom>
          <a:noFill/>
          <a:ln w="9525">
            <a:noFill/>
            <a:miter lim="800000"/>
            <a:headEnd/>
            <a:tailEnd/>
          </a:ln>
          <a:effectLst/>
        </p:spPr>
      </p:pic>
      <p:sp>
        <p:nvSpPr>
          <p:cNvPr id="2" name="Заголовок 1"/>
          <p:cNvSpPr>
            <a:spLocks noGrp="1"/>
          </p:cNvSpPr>
          <p:nvPr>
            <p:ph type="ctrTitle"/>
          </p:nvPr>
        </p:nvSpPr>
        <p:spPr>
          <a:xfrm>
            <a:off x="428596" y="357166"/>
            <a:ext cx="8229600" cy="1828800"/>
          </a:xfrm>
        </p:spPr>
        <p:txBody>
          <a:bodyPr>
            <a:normAutofit/>
          </a:bodyPr>
          <a:lstStyle/>
          <a:p>
            <a:r>
              <a:rPr lang="ru-RU" dirty="0" smtClean="0">
                <a:solidFill>
                  <a:schemeClr val="bg1">
                    <a:lumMod val="95000"/>
                    <a:lumOff val="5000"/>
                  </a:schemeClr>
                </a:solidFill>
              </a:rPr>
              <a:t>Всеобщая декларация прав человека</a:t>
            </a:r>
            <a:br>
              <a:rPr lang="ru-RU" dirty="0" smtClean="0">
                <a:solidFill>
                  <a:schemeClr val="bg1">
                    <a:lumMod val="95000"/>
                    <a:lumOff val="5000"/>
                  </a:schemeClr>
                </a:solidFill>
              </a:rPr>
            </a:br>
            <a:r>
              <a:rPr lang="ru-RU" sz="2000" dirty="0" smtClean="0">
                <a:solidFill>
                  <a:schemeClr val="bg1">
                    <a:lumMod val="95000"/>
                    <a:lumOff val="5000"/>
                  </a:schemeClr>
                </a:solidFill>
              </a:rPr>
              <a:t>10 декабря 1948 год</a:t>
            </a:r>
            <a:endParaRPr lang="ru-RU" dirty="0">
              <a:solidFill>
                <a:schemeClr val="bg1">
                  <a:lumMod val="95000"/>
                  <a:lumOff val="5000"/>
                </a:schemeClr>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642918"/>
            <a:ext cx="5486400" cy="522288"/>
          </a:xfrm>
        </p:spPr>
        <p:txBody>
          <a:bodyPr>
            <a:normAutofit fontScale="90000"/>
          </a:bodyPr>
          <a:lstStyle/>
          <a:p>
            <a:r>
              <a:rPr lang="ru-RU" cap="all" dirty="0" smtClean="0"/>
              <a:t>Выставка «Права человека в рисунках»</a:t>
            </a:r>
            <a:endParaRPr lang="ru-RU" dirty="0"/>
          </a:p>
        </p:txBody>
      </p:sp>
      <p:sp>
        <p:nvSpPr>
          <p:cNvPr id="4" name="Текст 3"/>
          <p:cNvSpPr>
            <a:spLocks noGrp="1"/>
          </p:cNvSpPr>
          <p:nvPr>
            <p:ph type="body" sz="half" idx="2"/>
          </p:nvPr>
        </p:nvSpPr>
        <p:spPr>
          <a:xfrm>
            <a:off x="1857356" y="5857892"/>
            <a:ext cx="5486400" cy="530352"/>
          </a:xfrm>
        </p:spPr>
        <p:txBody>
          <a:bodyPr/>
          <a:lstStyle/>
          <a:p>
            <a:r>
              <a:rPr lang="ru-RU" b="1" dirty="0" err="1" smtClean="0"/>
              <a:t>Фин</a:t>
            </a:r>
            <a:r>
              <a:rPr lang="ru-RU" b="1" dirty="0" smtClean="0"/>
              <a:t> </a:t>
            </a:r>
            <a:r>
              <a:rPr lang="ru-RU" b="1" dirty="0" err="1" smtClean="0"/>
              <a:t>Грэф</a:t>
            </a:r>
            <a:r>
              <a:rPr lang="ru-RU" b="1" dirty="0" smtClean="0"/>
              <a:t/>
            </a:r>
            <a:br>
              <a:rPr lang="ru-RU" b="1" dirty="0" smtClean="0"/>
            </a:br>
            <a:r>
              <a:rPr lang="ru-RU" b="1" dirty="0" smtClean="0"/>
              <a:t>Норвегия</a:t>
            </a:r>
            <a:endParaRPr lang="ru-RU" dirty="0"/>
          </a:p>
        </p:txBody>
      </p:sp>
      <p:pic>
        <p:nvPicPr>
          <p:cNvPr id="1026" name="Picture 2" descr="graff"/>
          <p:cNvPicPr>
            <a:picLocks noGrp="1" noChangeAspect="1" noChangeArrowheads="1"/>
          </p:cNvPicPr>
          <p:nvPr>
            <p:ph type="pic" idx="1"/>
          </p:nvPr>
        </p:nvPicPr>
        <p:blipFill>
          <a:blip r:embed="rId2"/>
          <a:srcRect t="22014" b="22014"/>
          <a:stretch>
            <a:fillRect/>
          </a:stretch>
        </p:blipFill>
        <p:spPr bwMode="auto">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all" dirty="0" smtClean="0"/>
              <a:t>Выставка «Права человека в рисунках»</a:t>
            </a:r>
            <a:endParaRPr lang="ru-RU" dirty="0"/>
          </a:p>
        </p:txBody>
      </p:sp>
      <p:sp>
        <p:nvSpPr>
          <p:cNvPr id="4" name="Текст 3"/>
          <p:cNvSpPr>
            <a:spLocks noGrp="1"/>
          </p:cNvSpPr>
          <p:nvPr>
            <p:ph type="body" sz="half" idx="2"/>
          </p:nvPr>
        </p:nvSpPr>
        <p:spPr>
          <a:xfrm>
            <a:off x="1857356" y="5929330"/>
            <a:ext cx="5486400" cy="530352"/>
          </a:xfrm>
        </p:spPr>
        <p:txBody>
          <a:bodyPr/>
          <a:lstStyle/>
          <a:p>
            <a:r>
              <a:rPr lang="ru-RU" b="1" dirty="0" smtClean="0"/>
              <a:t>Марко Де </a:t>
            </a:r>
            <a:r>
              <a:rPr lang="ru-RU" b="1" dirty="0" err="1" smtClean="0"/>
              <a:t>Энжделис</a:t>
            </a:r>
            <a:r>
              <a:rPr lang="ru-RU" b="1" dirty="0" smtClean="0"/>
              <a:t/>
            </a:r>
            <a:br>
              <a:rPr lang="ru-RU" b="1" dirty="0" smtClean="0"/>
            </a:br>
            <a:r>
              <a:rPr lang="ru-RU" b="1" dirty="0" smtClean="0"/>
              <a:t>Италия</a:t>
            </a:r>
            <a:endParaRPr lang="ru-RU" dirty="0"/>
          </a:p>
        </p:txBody>
      </p:sp>
      <p:pic>
        <p:nvPicPr>
          <p:cNvPr id="4098" name="Picture 2" descr="deangelis"/>
          <p:cNvPicPr>
            <a:picLocks noGrp="1" noChangeAspect="1" noChangeArrowheads="1"/>
          </p:cNvPicPr>
          <p:nvPr>
            <p:ph type="pic" idx="1"/>
          </p:nvPr>
        </p:nvPicPr>
        <p:blipFill>
          <a:blip r:embed="rId2"/>
          <a:srcRect t="23157" b="23157"/>
          <a:stretch>
            <a:fillRect/>
          </a:stretch>
        </p:blipFill>
        <p:spPr bwMode="auto">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all" dirty="0" smtClean="0"/>
              <a:t>Выставка «Права человека в рисунках»</a:t>
            </a:r>
            <a:endParaRPr lang="ru-RU" dirty="0"/>
          </a:p>
        </p:txBody>
      </p:sp>
      <p:sp>
        <p:nvSpPr>
          <p:cNvPr id="4" name="Текст 3"/>
          <p:cNvSpPr>
            <a:spLocks noGrp="1"/>
          </p:cNvSpPr>
          <p:nvPr>
            <p:ph type="body" sz="half" idx="2"/>
          </p:nvPr>
        </p:nvSpPr>
        <p:spPr>
          <a:xfrm>
            <a:off x="1857356" y="5929330"/>
            <a:ext cx="5486400" cy="530352"/>
          </a:xfrm>
        </p:spPr>
        <p:txBody>
          <a:bodyPr/>
          <a:lstStyle/>
          <a:p>
            <a:r>
              <a:rPr lang="ru-RU" b="1" dirty="0" smtClean="0"/>
              <a:t>Меди </a:t>
            </a:r>
            <a:r>
              <a:rPr lang="ru-RU" b="1" dirty="0" err="1" smtClean="0"/>
              <a:t>Белотраджа</a:t>
            </a:r>
            <a:r>
              <a:rPr lang="ru-RU" b="1" dirty="0" smtClean="0"/>
              <a:t/>
            </a:r>
            <a:br>
              <a:rPr lang="ru-RU" b="1" dirty="0" smtClean="0"/>
            </a:br>
            <a:r>
              <a:rPr lang="ru-RU" b="1" dirty="0" smtClean="0"/>
              <a:t>Албания</a:t>
            </a:r>
            <a:endParaRPr lang="ru-RU" dirty="0"/>
          </a:p>
        </p:txBody>
      </p:sp>
      <p:pic>
        <p:nvPicPr>
          <p:cNvPr id="5122" name="Picture 2" descr="medi"/>
          <p:cNvPicPr>
            <a:picLocks noGrp="1" noChangeAspect="1" noChangeArrowheads="1"/>
          </p:cNvPicPr>
          <p:nvPr>
            <p:ph type="pic" idx="1"/>
          </p:nvPr>
        </p:nvPicPr>
        <p:blipFill>
          <a:blip r:embed="rId2"/>
          <a:srcRect t="5556" b="5556"/>
          <a:stretch>
            <a:fillRect/>
          </a:stretch>
        </p:blipFill>
        <p:spPr bwMode="auto">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all" dirty="0" smtClean="0"/>
              <a:t>Выставка «Права человека в рисунках»</a:t>
            </a:r>
            <a:endParaRPr lang="ru-RU" dirty="0"/>
          </a:p>
        </p:txBody>
      </p:sp>
      <p:sp>
        <p:nvSpPr>
          <p:cNvPr id="4" name="Текст 3"/>
          <p:cNvSpPr>
            <a:spLocks noGrp="1"/>
          </p:cNvSpPr>
          <p:nvPr>
            <p:ph type="body" sz="half" idx="2"/>
          </p:nvPr>
        </p:nvSpPr>
        <p:spPr>
          <a:xfrm>
            <a:off x="1785918" y="5929330"/>
            <a:ext cx="5486400" cy="530352"/>
          </a:xfrm>
        </p:spPr>
        <p:txBody>
          <a:bodyPr/>
          <a:lstStyle/>
          <a:p>
            <a:r>
              <a:rPr lang="ru-RU" b="1" dirty="0" smtClean="0"/>
              <a:t>Владимир Мочалов</a:t>
            </a:r>
            <a:br>
              <a:rPr lang="ru-RU" b="1" dirty="0" smtClean="0"/>
            </a:br>
            <a:r>
              <a:rPr lang="ru-RU" b="1" dirty="0" smtClean="0"/>
              <a:t>Российская Федерация</a:t>
            </a:r>
            <a:endParaRPr lang="ru-RU" dirty="0"/>
          </a:p>
        </p:txBody>
      </p:sp>
      <p:pic>
        <p:nvPicPr>
          <p:cNvPr id="1026" name="Picture 2"/>
          <p:cNvPicPr>
            <a:picLocks noGrp="1" noChangeAspect="1" noChangeArrowheads="1"/>
          </p:cNvPicPr>
          <p:nvPr>
            <p:ph type="pic" idx="1"/>
          </p:nvPr>
        </p:nvPicPr>
        <p:blipFill>
          <a:blip r:embed="rId2"/>
          <a:srcRect t="1745" b="1745"/>
          <a:stretch>
            <a:fillRect/>
          </a:stretch>
        </p:blipFill>
        <p:spPr bwMode="auto">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Значение Всеобщей декларации прав человека</a:t>
            </a:r>
            <a:endParaRPr lang="ru-RU" dirty="0"/>
          </a:p>
        </p:txBody>
      </p:sp>
      <p:sp>
        <p:nvSpPr>
          <p:cNvPr id="3" name="Содержимое 2"/>
          <p:cNvSpPr>
            <a:spLocks noGrp="1"/>
          </p:cNvSpPr>
          <p:nvPr>
            <p:ph idx="1"/>
          </p:nvPr>
        </p:nvSpPr>
        <p:spPr>
          <a:xfrm>
            <a:off x="457200" y="1428736"/>
            <a:ext cx="8229600" cy="5072098"/>
          </a:xfrm>
        </p:spPr>
        <p:txBody>
          <a:bodyPr>
            <a:normAutofit fontScale="55000" lnSpcReduction="20000"/>
          </a:bodyPr>
          <a:lstStyle/>
          <a:p>
            <a:endParaRPr lang="ru-RU" dirty="0" smtClean="0"/>
          </a:p>
          <a:p>
            <a:endParaRPr lang="ru-RU" dirty="0" smtClean="0"/>
          </a:p>
          <a:p>
            <a:pPr marL="0" indent="534988" algn="just">
              <a:buNone/>
            </a:pPr>
            <a:r>
              <a:rPr lang="ru-RU" sz="3800" dirty="0" smtClean="0"/>
              <a:t> Всеобщая декларация прямо или опосредованно послужила образцом для многих национальных конституций, законов, нормативных актов, направленных на защиту основных прав человека. Во внутреннем праве различных стран Многие положения Всеобщей декларации стали нормами обычного международного права, имеющими обязательную силу для всех государств.  Сегодня большинство стран связаны обязательствами по одному или нескольким многосторонним договорам, касающимся защиты прав человека. Однако наличие подобных договорных обязательств не уменьшает значения Всеобщей декларации: она по-прежнему остается основным источником глобальных стандартов прав человека. Именно признание Декларации всеми государствами мира в качестве источника права и гаранта прав и отличает ее от обычных договорных обязательств.</a:t>
            </a:r>
            <a:r>
              <a:rPr lang="ru-RU" dirty="0" smtClean="0"/>
              <a:t> </a:t>
            </a:r>
          </a:p>
          <a:p>
            <a:pPr algn="r">
              <a:buNone/>
            </a:pPr>
            <a:r>
              <a:rPr lang="ru-RU" dirty="0" err="1" smtClean="0"/>
              <a:t>Херст</a:t>
            </a:r>
            <a:r>
              <a:rPr lang="ru-RU" dirty="0" smtClean="0"/>
              <a:t> </a:t>
            </a:r>
            <a:r>
              <a:rPr lang="ru-RU" dirty="0" err="1" smtClean="0"/>
              <a:t>Ханнум</a:t>
            </a:r>
            <a:r>
              <a:rPr lang="ru-RU" dirty="0" smtClean="0"/>
              <a:t>,</a:t>
            </a:r>
          </a:p>
          <a:p>
            <a:pPr algn="r">
              <a:buNone/>
            </a:pPr>
            <a:r>
              <a:rPr lang="ru-RU" dirty="0" smtClean="0"/>
              <a:t> профессор международного права </a:t>
            </a:r>
          </a:p>
          <a:p>
            <a:endParaRPr lang="ru-RU"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Интернет-ресурсы</a:t>
            </a:r>
            <a:endParaRPr lang="ru-RU" dirty="0"/>
          </a:p>
        </p:txBody>
      </p:sp>
      <p:sp>
        <p:nvSpPr>
          <p:cNvPr id="3" name="Содержимое 2"/>
          <p:cNvSpPr>
            <a:spLocks noGrp="1"/>
          </p:cNvSpPr>
          <p:nvPr>
            <p:ph idx="1"/>
          </p:nvPr>
        </p:nvSpPr>
        <p:spPr/>
        <p:txBody>
          <a:bodyPr>
            <a:normAutofit fontScale="92500" lnSpcReduction="20000"/>
          </a:bodyPr>
          <a:lstStyle/>
          <a:p>
            <a:r>
              <a:rPr lang="ru-RU" u="sng" dirty="0" smtClean="0">
                <a:solidFill>
                  <a:srgbClr val="C00000"/>
                </a:solidFill>
                <a:hlinkClick r:id="rId2"/>
              </a:rPr>
              <a:t>http://museum.udhr1948.org/declaration</a:t>
            </a:r>
            <a:endParaRPr lang="ru-RU" dirty="0" smtClean="0">
              <a:solidFill>
                <a:srgbClr val="C00000"/>
              </a:solidFill>
            </a:endParaRPr>
          </a:p>
          <a:p>
            <a:r>
              <a:rPr lang="ru-RU" u="sng" dirty="0" smtClean="0">
                <a:solidFill>
                  <a:srgbClr val="C00000"/>
                </a:solidFill>
                <a:hlinkClick r:id="rId3"/>
              </a:rPr>
              <a:t>http://www.vnl-migrant.ru/kalendar-sobyitiy/60-letnyaya-godovschinya-prinyatiya-vseobschey-deklaratsii-prav-cheloveka..html</a:t>
            </a:r>
            <a:endParaRPr lang="ru-RU" dirty="0" smtClean="0">
              <a:solidFill>
                <a:srgbClr val="C00000"/>
              </a:solidFill>
            </a:endParaRPr>
          </a:p>
          <a:p>
            <a:r>
              <a:rPr lang="ru-RU" u="sng" dirty="0" smtClean="0">
                <a:solidFill>
                  <a:srgbClr val="C00000"/>
                </a:solidFill>
                <a:hlinkClick r:id="rId4"/>
              </a:rPr>
              <a:t>http://www.un.org/russian/events/humanrights/2008/1.pdf</a:t>
            </a:r>
            <a:endParaRPr lang="ru-RU" dirty="0" smtClean="0">
              <a:solidFill>
                <a:srgbClr val="C00000"/>
              </a:solidFill>
            </a:endParaRPr>
          </a:p>
          <a:p>
            <a:r>
              <a:rPr lang="ru-RU" u="sng" dirty="0" smtClean="0">
                <a:solidFill>
                  <a:srgbClr val="C00000"/>
                </a:solidFill>
                <a:hlinkClick r:id="rId5"/>
              </a:rPr>
              <a:t>http://www.un.org/russian/events/humanrights/udhr60/exhibit.shtml</a:t>
            </a:r>
            <a:endParaRPr lang="ru-RU" dirty="0" smtClean="0">
              <a:solidFill>
                <a:srgbClr val="C00000"/>
              </a:solidFill>
            </a:endParaRPr>
          </a:p>
          <a:p>
            <a:r>
              <a:rPr lang="ru-RU" u="sng" dirty="0" smtClean="0">
                <a:solidFill>
                  <a:srgbClr val="C00000"/>
                </a:solidFill>
                <a:hlinkClick r:id="rId6"/>
              </a:rPr>
              <a:t>http://www.hrights.ru/text/b11/Chapter8.htm</a:t>
            </a:r>
            <a:endParaRPr lang="ru-RU" dirty="0" smtClean="0">
              <a:solidFill>
                <a:srgbClr val="C00000"/>
              </a:solidFill>
            </a:endParaRPr>
          </a:p>
          <a:p>
            <a:r>
              <a:rPr lang="ru-RU" u="sng" dirty="0" smtClean="0">
                <a:solidFill>
                  <a:srgbClr val="C00000"/>
                </a:solidFill>
                <a:hlinkClick r:id="rId7"/>
              </a:rPr>
              <a:t>http://www.unmultimedia.org/radio/russian/detail/69184.html</a:t>
            </a:r>
            <a:endParaRPr lang="ru-RU" dirty="0" smtClean="0">
              <a:solidFill>
                <a:srgbClr val="C00000"/>
              </a:solidFill>
            </a:endParaRPr>
          </a:p>
          <a:p>
            <a:r>
              <a:rPr lang="ru-RU" u="sng" dirty="0" smtClean="0">
                <a:solidFill>
                  <a:srgbClr val="C00000"/>
                </a:solidFill>
                <a:hlinkClick r:id="rId8"/>
              </a:rPr>
              <a:t>http://ru.youthforhumanrights.org/what-are-human-rights.html</a:t>
            </a:r>
            <a:endParaRPr lang="ru-RU" u="sng" dirty="0" smtClean="0">
              <a:solidFill>
                <a:srgbClr val="C00000"/>
              </a:solidFill>
            </a:endParaRPr>
          </a:p>
          <a:p>
            <a:pPr>
              <a:buNone/>
            </a:pPr>
            <a:endParaRPr lang="ru-RU" dirty="0" smtClean="0">
              <a:solidFill>
                <a:srgbClr val="C00000"/>
              </a:solidFill>
            </a:endParaRPr>
          </a:p>
          <a:p>
            <a:pPr>
              <a:buNone/>
            </a:pPr>
            <a:endParaRPr lang="ru-RU"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880756"/>
          </a:xfrm>
        </p:spPr>
        <p:txBody>
          <a:bodyPr>
            <a:noAutofit/>
          </a:bodyPr>
          <a:lstStyle/>
          <a:p>
            <a:pPr marL="88900" indent="534988" algn="just">
              <a:buNone/>
            </a:pPr>
            <a:r>
              <a:rPr lang="ru-RU" sz="3200" b="1" u="sng" dirty="0" smtClean="0">
                <a:solidFill>
                  <a:srgbClr val="C00000"/>
                </a:solidFill>
              </a:rPr>
              <a:t>Всеобщая декларация прав человека </a:t>
            </a:r>
            <a:r>
              <a:rPr lang="ru-RU" sz="3200" dirty="0" smtClean="0"/>
              <a:t>— рекомендованный для всех стран-членов ООН документ, принятый на третьей сессии Генеральной Ассамблеи ООН резолюцией 217 А (III) («Международный пакт о правах человека») от 10 декабря 1948 года в Дворце </a:t>
            </a:r>
            <a:r>
              <a:rPr lang="ru-RU" sz="3200" dirty="0" err="1" smtClean="0"/>
              <a:t>Шайо</a:t>
            </a:r>
            <a:r>
              <a:rPr lang="ru-RU" sz="3200" dirty="0" smtClean="0"/>
              <a:t> в Париже. </a:t>
            </a:r>
          </a:p>
          <a:p>
            <a:pPr marL="88900" indent="534988" algn="just">
              <a:buNone/>
            </a:pPr>
            <a:r>
              <a:rPr lang="ru-RU" sz="3200" dirty="0" smtClean="0"/>
              <a:t>Текст Декларации является первым глобальным определением прав, которыми обладают все люди. Состоит из 30 статей и является частью Международного билля о правах человека.</a:t>
            </a:r>
            <a:endParaRPr lang="ru-RU" sz="3200"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1104888"/>
          </a:xfrm>
        </p:spPr>
        <p:txBody>
          <a:bodyPr>
            <a:normAutofit/>
          </a:bodyPr>
          <a:lstStyle/>
          <a:p>
            <a:r>
              <a:rPr lang="ru-RU" dirty="0" smtClean="0"/>
              <a:t>Элеонора Рузвельт с испанской </a:t>
            </a:r>
            <a:r>
              <a:rPr lang="ru-RU" smtClean="0"/>
              <a:t>версией Декларации </a:t>
            </a:r>
            <a:r>
              <a:rPr lang="ru-RU" dirty="0" smtClean="0"/>
              <a:t>прав человека. Под ее эгидой шла разработка Декларации в ООН.</a:t>
            </a:r>
            <a:endParaRPr lang="ru-RU" dirty="0"/>
          </a:p>
        </p:txBody>
      </p:sp>
      <p:pic>
        <p:nvPicPr>
          <p:cNvPr id="5" name="Рисунок 4"/>
          <p:cNvPicPr>
            <a:picLocks noGrp="1"/>
          </p:cNvPicPr>
          <p:nvPr>
            <p:ph type="pic" idx="1"/>
          </p:nvPr>
        </p:nvPicPr>
        <p:blipFill>
          <a:blip r:embed="rId2"/>
          <a:srcRect t="4328" b="4328"/>
          <a:stretch>
            <a:fillRect/>
          </a:stretch>
        </p:blipFill>
        <p:spPr bwMode="auto">
          <a:xfrm>
            <a:off x="1928794" y="2214554"/>
            <a:ext cx="5486400" cy="3962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357188"/>
            <a:ext cx="8229600" cy="5951537"/>
          </a:xfrm>
        </p:spPr>
        <p:txBody>
          <a:bodyPr>
            <a:normAutofit fontScale="92500" lnSpcReduction="10000"/>
          </a:bodyPr>
          <a:lstStyle/>
          <a:p>
            <a:pPr marL="268288" indent="446088" algn="just">
              <a:buNone/>
            </a:pPr>
            <a:r>
              <a:rPr lang="ru-RU" dirty="0" smtClean="0"/>
              <a:t>«Я четко осознавал, что являюсь свидетелем подлинно исторического события, когда был достигнут консенсус в отношении высшей ценности человеческой личности, ценности, которая определяется не решением какой-либо мирской власти, а самим фактом существования человека, что порождает неотъемлемое право быть свободным от нужды и угнетения и всесторонне развиваться как личности. В Большом зале... царила атмосфера подлинной солидарности и братства между мужчинами и женщинами, представлявшими самые разные круги, подобного я никогда больше не видел ни на одном международном форуме»</a:t>
            </a:r>
          </a:p>
          <a:p>
            <a:pPr algn="r">
              <a:buNone/>
            </a:pPr>
            <a:r>
              <a:rPr lang="ru-RU" dirty="0" err="1" smtClean="0">
                <a:solidFill>
                  <a:srgbClr val="C00000"/>
                </a:solidFill>
              </a:rPr>
              <a:t>Эрнан</a:t>
            </a:r>
            <a:r>
              <a:rPr lang="ru-RU" dirty="0" smtClean="0">
                <a:solidFill>
                  <a:srgbClr val="C00000"/>
                </a:solidFill>
              </a:rPr>
              <a:t> Санта </a:t>
            </a:r>
            <a:r>
              <a:rPr lang="ru-RU" dirty="0" err="1" smtClean="0">
                <a:solidFill>
                  <a:srgbClr val="C00000"/>
                </a:solidFill>
              </a:rPr>
              <a:t>Крус</a:t>
            </a:r>
            <a:r>
              <a:rPr lang="ru-RU" dirty="0" smtClean="0">
                <a:solidFill>
                  <a:srgbClr val="C00000"/>
                </a:solidFill>
              </a:rPr>
              <a:t> (Чили), член Редакционного подкомитета</a:t>
            </a:r>
          </a:p>
          <a:p>
            <a:endParaRPr lang="ru-RU"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Правовой статус Всеобщей декларации прав человека</a:t>
            </a:r>
            <a:endParaRPr lang="ru-RU" dirty="0"/>
          </a:p>
        </p:txBody>
      </p:sp>
      <p:sp>
        <p:nvSpPr>
          <p:cNvPr id="3" name="Содержимое 2"/>
          <p:cNvSpPr>
            <a:spLocks noGrp="1"/>
          </p:cNvSpPr>
          <p:nvPr>
            <p:ph idx="1"/>
          </p:nvPr>
        </p:nvSpPr>
        <p:spPr/>
        <p:txBody>
          <a:bodyPr>
            <a:normAutofit fontScale="77500" lnSpcReduction="20000"/>
          </a:bodyPr>
          <a:lstStyle/>
          <a:p>
            <a:pPr marL="0" indent="534988">
              <a:buNone/>
            </a:pPr>
            <a:r>
              <a:rPr lang="ru-RU" dirty="0" smtClean="0"/>
              <a:t>Декларация имеет только статус рекомендации, но на её основании были приняты два обязательных для участников договора: Международный пакт о гражданских и политических правах и Международный пакт об экономических, социальных и культурных правах. Отдельные положения декларации, такие как запрет пыток и рабства, являются обязательными как императивная норма; в отдельных странах Декларация признается частично.</a:t>
            </a:r>
          </a:p>
          <a:p>
            <a:pPr marL="0" indent="534988">
              <a:buNone/>
            </a:pPr>
            <a:endParaRPr lang="ru-RU" dirty="0" smtClean="0"/>
          </a:p>
          <a:p>
            <a:pPr marL="0" indent="534988">
              <a:buNone/>
            </a:pPr>
            <a:r>
              <a:rPr lang="ru-RU" dirty="0" smtClean="0"/>
              <a:t>Этот документ был переведен на множество языков мира (более 350 в 2009 году) и является самым переводимым документом в мире.</a:t>
            </a:r>
          </a:p>
          <a:p>
            <a:pPr marL="0" indent="534988">
              <a:buNone/>
            </a:pPr>
            <a:endParaRPr lang="ru-RU" dirty="0" smtClean="0"/>
          </a:p>
          <a:p>
            <a:pPr marL="0" indent="534988">
              <a:buNone/>
            </a:pPr>
            <a:r>
              <a:rPr lang="ru-RU" dirty="0" smtClean="0"/>
              <a:t>Элеонора Рузвельт назвала Декларацию «Великой хартией вольностей» для всего человечества (поэтому Декларацию иногда называют Хартией прав человека).</a:t>
            </a:r>
            <a:endParaRPr lang="ru-RU"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t>Основные принципы декларации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pPr>
              <a:buFont typeface="Wingdings" pitchFamily="2" charset="2"/>
              <a:buChar char="§"/>
            </a:pPr>
            <a:r>
              <a:rPr lang="ru-RU" dirty="0" smtClean="0"/>
              <a:t>Отказ от дискриминации человека по признаку расы, пола, религии и иных убеждений, национального или социального происхождения. </a:t>
            </a:r>
          </a:p>
          <a:p>
            <a:pPr>
              <a:buFont typeface="Wingdings" pitchFamily="2" charset="2"/>
              <a:buChar char="§"/>
            </a:pPr>
            <a:r>
              <a:rPr lang="ru-RU" dirty="0" smtClean="0"/>
              <a:t> И каждая личность в отдельности, и ячейка общества - семья - должны быть под защитой закона. </a:t>
            </a:r>
          </a:p>
          <a:p>
            <a:pPr>
              <a:buFont typeface="Wingdings" pitchFamily="2" charset="2"/>
              <a:buChar char="§"/>
            </a:pPr>
            <a:r>
              <a:rPr lang="ru-RU" dirty="0" smtClean="0"/>
              <a:t> Каждый имеет право принимать участие в управлении своей страной через избранных представителей, фальсификация результатов выборов недопустима. </a:t>
            </a:r>
          </a:p>
          <a:p>
            <a:pPr>
              <a:buFont typeface="Wingdings" pitchFamily="2" charset="2"/>
              <a:buChar char="§"/>
            </a:pPr>
            <a:r>
              <a:rPr lang="ru-RU" dirty="0" smtClean="0"/>
              <a:t> Свобода выбора места жительства по всему миру. </a:t>
            </a:r>
          </a:p>
          <a:p>
            <a:pPr>
              <a:buFont typeface="Wingdings" pitchFamily="2" charset="2"/>
              <a:buChar char="§"/>
            </a:pPr>
            <a:r>
              <a:rPr lang="ru-RU" dirty="0" smtClean="0"/>
              <a:t> Право на образование. </a:t>
            </a:r>
          </a:p>
          <a:p>
            <a:pPr>
              <a:buFont typeface="Wingdings" pitchFamily="2" charset="2"/>
              <a:buChar char="§"/>
            </a:pPr>
            <a:r>
              <a:rPr lang="ru-RU" dirty="0" smtClean="0"/>
              <a:t> Право на работу, оплачиваемый отпуск, защиту от безработицы и социальную защиту. </a:t>
            </a:r>
          </a:p>
          <a:p>
            <a:pPr>
              <a:buFont typeface="Wingdings" pitchFamily="2" charset="2"/>
              <a:buChar char="§"/>
            </a:pPr>
            <a:r>
              <a:rPr lang="ru-RU" dirty="0" smtClean="0"/>
              <a:t> Свобода совести и религии. </a:t>
            </a:r>
          </a:p>
          <a:p>
            <a:pPr>
              <a:buFont typeface="Wingdings" pitchFamily="2" charset="2"/>
              <a:buChar char="§"/>
            </a:pPr>
            <a:r>
              <a:rPr lang="ru-RU" dirty="0" smtClean="0"/>
              <a:t> Свобода слова и мнения. </a:t>
            </a:r>
          </a:p>
          <a:p>
            <a:pPr>
              <a:buFont typeface="Wingdings" pitchFamily="2" charset="2"/>
              <a:buChar char="§"/>
            </a:pPr>
            <a:r>
              <a:rPr lang="ru-RU" dirty="0" smtClean="0"/>
              <a:t> Каждый имеет обязанности перед обществом. </a:t>
            </a:r>
          </a:p>
          <a:p>
            <a:endParaRPr lang="ru-RU"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7172"/>
          </a:xfrm>
        </p:spPr>
        <p:txBody>
          <a:bodyPr>
            <a:normAutofit/>
          </a:bodyPr>
          <a:lstStyle/>
          <a:p>
            <a:r>
              <a:rPr lang="ru-RU" sz="3200" dirty="0" smtClean="0"/>
              <a:t>В ООН существуют шесть комитетов, которые обеспечивают контроль за соблюдением странами подписанных ими договоров о правах человека: </a:t>
            </a:r>
            <a:br>
              <a:rPr lang="ru-RU" sz="3200" dirty="0" smtClean="0"/>
            </a:br>
            <a:endParaRPr lang="ru-RU" sz="3200" dirty="0"/>
          </a:p>
        </p:txBody>
      </p:sp>
      <p:sp>
        <p:nvSpPr>
          <p:cNvPr id="3" name="Содержимое 2"/>
          <p:cNvSpPr>
            <a:spLocks noGrp="1"/>
          </p:cNvSpPr>
          <p:nvPr>
            <p:ph idx="1"/>
          </p:nvPr>
        </p:nvSpPr>
        <p:spPr>
          <a:xfrm>
            <a:off x="457200" y="3000372"/>
            <a:ext cx="8229600" cy="3308988"/>
          </a:xfrm>
        </p:spPr>
        <p:txBody>
          <a:bodyPr>
            <a:normAutofit fontScale="92500" lnSpcReduction="20000"/>
          </a:bodyPr>
          <a:lstStyle/>
          <a:p>
            <a:r>
              <a:rPr lang="ru-RU" dirty="0" smtClean="0"/>
              <a:t>Комитет по ликвидации расовой дискриминации </a:t>
            </a:r>
          </a:p>
          <a:p>
            <a:r>
              <a:rPr lang="ru-RU" dirty="0" smtClean="0"/>
              <a:t>Комитет по правам человека </a:t>
            </a:r>
          </a:p>
          <a:p>
            <a:r>
              <a:rPr lang="ru-RU" dirty="0" smtClean="0"/>
              <a:t>Комитет по экономическим, социальным и культурным правам </a:t>
            </a:r>
          </a:p>
          <a:p>
            <a:r>
              <a:rPr lang="ru-RU" dirty="0" smtClean="0"/>
              <a:t>Комитет против пыток </a:t>
            </a:r>
          </a:p>
          <a:p>
            <a:r>
              <a:rPr lang="ru-RU" dirty="0" smtClean="0"/>
              <a:t>Комитет по ликвидации дискриминации в отношении женщин </a:t>
            </a:r>
          </a:p>
          <a:p>
            <a:r>
              <a:rPr lang="ru-RU" dirty="0" smtClean="0"/>
              <a:t>Комитет по правам ребенка </a:t>
            </a:r>
            <a:endParaRPr lang="ru-RU"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Права человека, провозглашенные в Декларации</a:t>
            </a:r>
            <a:endParaRPr lang="ru-RU" dirty="0"/>
          </a:p>
        </p:txBody>
      </p:sp>
      <p:graphicFrame>
        <p:nvGraphicFramePr>
          <p:cNvPr id="8" name="Содержимое 7"/>
          <p:cNvGraphicFramePr>
            <a:graphicFrameLocks noGrp="1"/>
          </p:cNvGraphicFramePr>
          <p:nvPr>
            <p:ph idx="1"/>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460</TotalTime>
  <Words>1151</Words>
  <Application>Microsoft Office PowerPoint</Application>
  <PresentationFormat>Экран (4:3)</PresentationFormat>
  <Paragraphs>118</Paragraphs>
  <Slides>25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Апекс</vt:lpstr>
      <vt:lpstr>Всеобщая декларация прав человека – идеал права</vt:lpstr>
      <vt:lpstr>Всеобщая декларация прав человека 10 декабря 1948 год</vt:lpstr>
      <vt:lpstr>Слайд 3</vt:lpstr>
      <vt:lpstr>Элеонора Рузвельт с испанской версией Декларации прав человека. Под ее эгидой шла разработка Декларации в ООН.</vt:lpstr>
      <vt:lpstr>Слайд 5</vt:lpstr>
      <vt:lpstr>Правовой статус Всеобщей декларации прав человека</vt:lpstr>
      <vt:lpstr>Основные принципы декларации  </vt:lpstr>
      <vt:lpstr>В ООН существуют шесть комитетов, которые обеспечивают контроль за соблюдением странами подписанных ими договоров о правах человека:  </vt:lpstr>
      <vt:lpstr>Права человека, провозглашенные в Декларации</vt:lpstr>
      <vt:lpstr>Слайд 10</vt:lpstr>
      <vt:lpstr>День прав человека</vt:lpstr>
      <vt:lpstr>Ежегодно ООН определяет основную тему Дня прав человека:</vt:lpstr>
      <vt:lpstr>Слайд 13</vt:lpstr>
      <vt:lpstr>Логотип кампании в честь 60-й годовщины Всеобщей декларации прав человека</vt:lpstr>
      <vt:lpstr>«Эта кампания напоминает нам, что в мире, все еще содрогавшемся от ужасов Второй мировой войны, Декларация стала первым документом, в котором на весь мир было заявлено о том, что сегодня воспринимается нами как должное: о присущих всем людям достоинстве и равенстве».  </vt:lpstr>
      <vt:lpstr>Пышное празднование 60-летия Всеобщей декларации прав человека в Берлине</vt:lpstr>
      <vt:lpstr>Выставка «Права человека в рисунках» </vt:lpstr>
      <vt:lpstr>Выставка «Права человека в рисунках»</vt:lpstr>
      <vt:lpstr>Выставка «Права человека в рисунках»</vt:lpstr>
      <vt:lpstr>Выставка «Права человека в рисунках»</vt:lpstr>
      <vt:lpstr>Выставка «Права человека в рисунках»</vt:lpstr>
      <vt:lpstr>Выставка «Права человека в рисунках»</vt:lpstr>
      <vt:lpstr>Выставка «Права человека в рисунках»</vt:lpstr>
      <vt:lpstr>Значение Всеобщей декларации прав человека</vt:lpstr>
      <vt:lpstr>Интернет-ресурсы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Всеобщая декларация прав человека</dc:title>
  <dc:creator>Олег</dc:creator>
  <cp:lastModifiedBy>Олег</cp:lastModifiedBy>
  <cp:revision>55</cp:revision>
  <dcterms:created xsi:type="dcterms:W3CDTF">2011-11-14T15:06:16Z</dcterms:created>
  <dcterms:modified xsi:type="dcterms:W3CDTF">2011-12-13T12:05:46Z</dcterms:modified>
</cp:coreProperties>
</file>