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471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022D7-FD54-49DA-A6E2-7A0E7127882D}" type="datetimeFigureOut">
              <a:rPr lang="ru-RU"/>
              <a:pPr>
                <a:defRPr/>
              </a:pPr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9BCF1-08C1-453A-9349-67DD386403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D0262-3304-4412-A350-31CAE0A61FF9}" type="datetimeFigureOut">
              <a:rPr lang="ru-RU"/>
              <a:pPr>
                <a:defRPr/>
              </a:pPr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A12AB-C8D4-48F7-A6BD-1531106E05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E863A-D3E1-4A89-B7A4-DF92D1139E46}" type="datetimeFigureOut">
              <a:rPr lang="ru-RU"/>
              <a:pPr>
                <a:defRPr/>
              </a:pPr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59AF5-7EF7-45F4-977B-BE508B5D80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5D8F5-E5BD-48D9-802F-94E3C5ACEAB7}" type="datetimeFigureOut">
              <a:rPr lang="ru-RU"/>
              <a:pPr>
                <a:defRPr/>
              </a:pPr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C91D4-8BEB-48AB-AECA-415DBCB750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DE38A-2DC0-4367-B22D-53246611A612}" type="datetimeFigureOut">
              <a:rPr lang="ru-RU"/>
              <a:pPr>
                <a:defRPr/>
              </a:pPr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6B2BF-C3AE-4D00-B761-DAB8370636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39DD8-D284-428E-89CC-7CBB404E2B5D}" type="datetimeFigureOut">
              <a:rPr lang="ru-RU"/>
              <a:pPr>
                <a:defRPr/>
              </a:pPr>
              <a:t>07.02.2012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44666-E279-4289-916A-39CDC6AD73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F1A44-8B71-4902-836F-E1C4BDCCF1B9}" type="datetimeFigureOut">
              <a:rPr lang="ru-RU"/>
              <a:pPr>
                <a:defRPr/>
              </a:pPr>
              <a:t>07.02.2012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C8548-916A-42CF-9C8C-F997F80FB6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0BFAC-A68B-4494-A0FE-792DBEEE5EE5}" type="datetimeFigureOut">
              <a:rPr lang="ru-RU"/>
              <a:pPr>
                <a:defRPr/>
              </a:pPr>
              <a:t>07.02.2012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FCA8E-4907-4809-8657-31ED18A589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BBD8E-B342-4C6D-B495-9D38C34A2E94}" type="datetimeFigureOut">
              <a:rPr lang="ru-RU"/>
              <a:pPr>
                <a:defRPr/>
              </a:pPr>
              <a:t>07.02.2012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CCE43-EA47-400B-A475-A18C21125E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EB65E-438F-436E-8FEB-F4875126B9C8}" type="datetimeFigureOut">
              <a:rPr lang="ru-RU"/>
              <a:pPr>
                <a:defRPr/>
              </a:pPr>
              <a:t>07.02.2012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9202B-1DEB-4025-99E8-33162DDA50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11CC4-6E08-4DAB-8EA7-CD4DAEE61CDF}" type="datetimeFigureOut">
              <a:rPr lang="ru-RU"/>
              <a:pPr>
                <a:defRPr/>
              </a:pPr>
              <a:t>07.02.2012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2E201-06AD-4C6C-B2B4-3D95AAE15B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4313A8-C775-42F7-8EAC-EBA609DBFCCB}" type="datetimeFigureOut">
              <a:rPr lang="ru-RU"/>
              <a:pPr>
                <a:defRPr/>
              </a:pPr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C4BEC1-EA48-4091-A144-3827703A76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ransition>
    <p:dissolve/>
    <p:sndAc>
      <p:stSnd>
        <p:snd r:embed="rId13" name="chimes.wav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smtClean="0"/>
              <a:t>ПРЕЗЕНТАЦИЯ ЗАНЯТИЯ ПО РАЗВИТИЮ РЕЧИ В СТАРШЕЙ ГРУППЕ НА ТЕМУ:»ЧУДЕСНЫЕ ПРЕВРАЩЕНИЯ»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Воспитатель: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/>
              <a:t>Демахина</a:t>
            </a:r>
            <a:r>
              <a:rPr lang="ru-RU" dirty="0" smtClean="0"/>
              <a:t>  Лариса Сергеевна,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МБДОУ № 30,г.Лениногорска,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Республики Татарстан.</a:t>
            </a:r>
            <a:endParaRPr lang="ru-RU" dirty="0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Свойства магнита: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-магнит притягивает железные </a:t>
            </a:r>
            <a:r>
              <a:rPr lang="ru-RU" dirty="0" err="1" smtClean="0"/>
              <a:t>предметы,тяжелый,тонет</a:t>
            </a:r>
            <a:r>
              <a:rPr lang="ru-RU" dirty="0" smtClean="0"/>
              <a:t> в воде.</a:t>
            </a:r>
            <a:endParaRPr lang="ru-RU" dirty="0"/>
          </a:p>
        </p:txBody>
      </p:sp>
      <p:sp>
        <p:nvSpPr>
          <p:cNvPr id="22531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-магнит используют в </a:t>
            </a:r>
            <a:r>
              <a:rPr lang="ru-RU" dirty="0" err="1" smtClean="0"/>
              <a:t>приборах,в</a:t>
            </a:r>
            <a:r>
              <a:rPr lang="ru-RU" dirty="0" smtClean="0"/>
              <a:t> </a:t>
            </a:r>
            <a:r>
              <a:rPr lang="ru-RU" dirty="0" err="1" smtClean="0"/>
              <a:t>компасах,в</a:t>
            </a:r>
            <a:r>
              <a:rPr lang="ru-RU" dirty="0" smtClean="0"/>
              <a:t>  электродвигателях.</a:t>
            </a:r>
            <a:endParaRPr lang="ru-RU" dirty="0"/>
          </a:p>
        </p:txBody>
      </p:sp>
      <p:sp>
        <p:nvSpPr>
          <p:cNvPr id="22533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2534" name="Picture 2" descr="C:\Documents and Settings\Admin\Рабочий стол\651px-Ceramic_magnet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2643188"/>
            <a:ext cx="3497263" cy="322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3" descr="C:\Documents and Settings\Admin\Рабочий стол\1255791372_ma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5" y="2571750"/>
            <a:ext cx="3352800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Цветик-семицветик.</a:t>
            </a:r>
          </a:p>
        </p:txBody>
      </p:sp>
      <p:sp>
        <p:nvSpPr>
          <p:cNvPr id="23554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23555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mtClean="0"/>
              <a:t>-Лети,лети,лепесток,через запад на восток,через север,через юг,возвращайся,сделав круг,лишь коснешься ты земли,быть по-моему вели!Вели нам прибыть в детский сад!»</a:t>
            </a:r>
          </a:p>
        </p:txBody>
      </p:sp>
      <p:pic>
        <p:nvPicPr>
          <p:cNvPr id="23556" name="Picture 2" descr="C:\Documents and Settings\Admin\Рабочий стол\26e2d370304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50" y="1357313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Волшебный цветик-семицветик.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85938" y="5357813"/>
            <a:ext cx="5486400" cy="80486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-</a:t>
            </a:r>
            <a:r>
              <a:rPr lang="ru-RU" dirty="0" err="1" smtClean="0"/>
              <a:t>Лети,лети,лепесток</a:t>
            </a:r>
            <a:r>
              <a:rPr lang="ru-RU" dirty="0" smtClean="0"/>
              <a:t>,  через запад на восток,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через </a:t>
            </a:r>
            <a:r>
              <a:rPr lang="ru-RU" dirty="0" err="1" smtClean="0"/>
              <a:t>север,через</a:t>
            </a:r>
            <a:r>
              <a:rPr lang="ru-RU" dirty="0" smtClean="0"/>
              <a:t> </a:t>
            </a:r>
            <a:r>
              <a:rPr lang="ru-RU" dirty="0" err="1" smtClean="0"/>
              <a:t>юг,возвращайся,сделав</a:t>
            </a:r>
            <a:r>
              <a:rPr lang="ru-RU" dirty="0" smtClean="0"/>
              <a:t> круг,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лишь коснешься ты </a:t>
            </a:r>
            <a:r>
              <a:rPr lang="ru-RU" dirty="0" err="1" smtClean="0"/>
              <a:t>земли,быть</a:t>
            </a:r>
            <a:r>
              <a:rPr lang="ru-RU" dirty="0" smtClean="0"/>
              <a:t> по-моему вели!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14339" name="Picture 2" descr="C:\Documents and Settings\Admin\Рабочий стол\s613543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75" y="1031875"/>
            <a:ext cx="2857500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Текст 3"/>
          <p:cNvSpPr txBox="1">
            <a:spLocks/>
          </p:cNvSpPr>
          <p:nvPr/>
        </p:nvSpPr>
        <p:spPr bwMode="auto">
          <a:xfrm>
            <a:off x="1938338" y="5510213"/>
            <a:ext cx="5486400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1400">
                <a:latin typeface="Calibri" pitchFamily="34" charset="0"/>
              </a:rPr>
              <a:t>!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1400">
              <a:latin typeface="Calibri" pitchFamily="34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Превращение в волшебников.</a:t>
            </a:r>
          </a:p>
        </p:txBody>
      </p:sp>
      <p:sp>
        <p:nvSpPr>
          <p:cNvPr id="15362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15363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mtClean="0"/>
              <a:t>Все дети превратились в волшебников,все живут в волшебной стране.Сейчас нас ждут чудеса…</a:t>
            </a:r>
          </a:p>
        </p:txBody>
      </p:sp>
      <p:pic>
        <p:nvPicPr>
          <p:cNvPr id="15364" name="Picture 2" descr="C:\Documents and Settings\Admin\Рабочий стол\Image9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8175" y="620713"/>
            <a:ext cx="5372100" cy="356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Свойства воды:</a:t>
            </a:r>
          </a:p>
        </p:txBody>
      </p:sp>
      <p:sp>
        <p:nvSpPr>
          <p:cNvPr id="16386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Вода—жидкая,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/>
              <a:t>Вода-жидкость,не</a:t>
            </a:r>
            <a:r>
              <a:rPr lang="ru-RU" dirty="0" smtClean="0"/>
              <a:t> имеет собственной формы,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Вода может нагреваться,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Вода-это растворитель.</a:t>
            </a:r>
            <a:endParaRPr lang="ru-RU" dirty="0"/>
          </a:p>
        </p:txBody>
      </p:sp>
      <p:pic>
        <p:nvPicPr>
          <p:cNvPr id="16388" name="Picture 2" descr="C:\Documents and Settings\Admin\Рабочий стол\kapkap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620713"/>
            <a:ext cx="5167313" cy="387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ВЫ СЛЫХАЛИ О ВОДЕ</a:t>
            </a:r>
            <a:r>
              <a:rPr lang="en-US" smtClean="0"/>
              <a:t>?</a:t>
            </a:r>
            <a:endParaRPr lang="ru-RU" smtClean="0"/>
          </a:p>
        </p:txBody>
      </p:sp>
      <p:sp>
        <p:nvSpPr>
          <p:cNvPr id="17410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Говорят она </a:t>
            </a:r>
            <a:r>
              <a:rPr lang="ru-RU" dirty="0" err="1" smtClean="0"/>
              <a:t>везде!Вы</a:t>
            </a:r>
            <a:r>
              <a:rPr lang="ru-RU" dirty="0" smtClean="0"/>
              <a:t> в пруду ее </a:t>
            </a:r>
            <a:r>
              <a:rPr lang="ru-RU" dirty="0" err="1" smtClean="0"/>
              <a:t>найдете,и</a:t>
            </a:r>
            <a:r>
              <a:rPr lang="ru-RU" dirty="0" smtClean="0"/>
              <a:t> в сыром лесном </a:t>
            </a:r>
            <a:r>
              <a:rPr lang="ru-RU" dirty="0" err="1" smtClean="0"/>
              <a:t>болоте.В</a:t>
            </a:r>
            <a:r>
              <a:rPr lang="ru-RU" dirty="0" smtClean="0"/>
              <a:t> </a:t>
            </a:r>
            <a:r>
              <a:rPr lang="ru-RU" dirty="0" err="1" smtClean="0"/>
              <a:t>луже,в</a:t>
            </a:r>
            <a:r>
              <a:rPr lang="ru-RU" dirty="0" smtClean="0"/>
              <a:t> </a:t>
            </a:r>
            <a:r>
              <a:rPr lang="ru-RU" dirty="0" err="1" smtClean="0"/>
              <a:t>море,в</a:t>
            </a:r>
            <a:r>
              <a:rPr lang="ru-RU" dirty="0" smtClean="0"/>
              <a:t> </a:t>
            </a:r>
            <a:r>
              <a:rPr lang="ru-RU" dirty="0" err="1" smtClean="0"/>
              <a:t>океане.и</a:t>
            </a:r>
            <a:r>
              <a:rPr lang="ru-RU" dirty="0" smtClean="0"/>
              <a:t> в водопроводном </a:t>
            </a:r>
            <a:r>
              <a:rPr lang="ru-RU" dirty="0" err="1" smtClean="0"/>
              <a:t>кране,как</a:t>
            </a:r>
            <a:r>
              <a:rPr lang="ru-RU" dirty="0" smtClean="0"/>
              <a:t> сосулька </a:t>
            </a:r>
            <a:r>
              <a:rPr lang="ru-RU" dirty="0" err="1" smtClean="0"/>
              <a:t>замерзает,в</a:t>
            </a:r>
            <a:r>
              <a:rPr lang="ru-RU" dirty="0" smtClean="0"/>
              <a:t> лес туманом </a:t>
            </a:r>
            <a:r>
              <a:rPr lang="ru-RU" dirty="0" err="1" smtClean="0"/>
              <a:t>заползает,на</a:t>
            </a:r>
            <a:r>
              <a:rPr lang="ru-RU" dirty="0" smtClean="0"/>
              <a:t> плите у вас </a:t>
            </a:r>
            <a:r>
              <a:rPr lang="ru-RU" dirty="0" err="1" smtClean="0"/>
              <a:t>кипит,паром</a:t>
            </a:r>
            <a:r>
              <a:rPr lang="ru-RU" dirty="0" smtClean="0"/>
              <a:t> чайника </a:t>
            </a:r>
            <a:r>
              <a:rPr lang="ru-RU" dirty="0" err="1" smtClean="0"/>
              <a:t>шипит.Без</a:t>
            </a:r>
            <a:r>
              <a:rPr lang="ru-RU" dirty="0" smtClean="0"/>
              <a:t> нее нам не </a:t>
            </a:r>
            <a:r>
              <a:rPr lang="ru-RU" dirty="0" err="1" smtClean="0"/>
              <a:t>умыться,не</a:t>
            </a:r>
            <a:r>
              <a:rPr lang="ru-RU" dirty="0" smtClean="0"/>
              <a:t> </a:t>
            </a:r>
            <a:r>
              <a:rPr lang="ru-RU" dirty="0" err="1" smtClean="0"/>
              <a:t>наесться,не</a:t>
            </a:r>
            <a:r>
              <a:rPr lang="ru-RU" dirty="0" smtClean="0"/>
              <a:t> напиться!</a:t>
            </a:r>
            <a:endParaRPr lang="ru-RU" dirty="0"/>
          </a:p>
        </p:txBody>
      </p:sp>
      <p:pic>
        <p:nvPicPr>
          <p:cNvPr id="17412" name="Picture 2" descr="C:\Documents and Settings\Admin\Рабочий стол\image_4d1c18d72226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38" y="642938"/>
            <a:ext cx="5500687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«Плавающий горох».</a:t>
            </a:r>
          </a:p>
        </p:txBody>
      </p:sp>
      <p:sp>
        <p:nvSpPr>
          <p:cNvPr id="18434" name="Рисунок 2"/>
          <p:cNvSpPr>
            <a:spLocks noGrp="1"/>
          </p:cNvSpPr>
          <p:nvPr>
            <p:ph type="pic" idx="1"/>
          </p:nvPr>
        </p:nvSpPr>
        <p:spPr>
          <a:xfrm>
            <a:off x="1908175" y="660400"/>
            <a:ext cx="5486400" cy="4114800"/>
          </a:xfrm>
        </p:spPr>
      </p:sp>
      <p:sp>
        <p:nvSpPr>
          <p:cNvPr id="18435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mtClean="0"/>
              <a:t>Опыт:опустите горошинки в баночку с водой,подуйте на горошинки трубочкой.Что произошло?</a:t>
            </a:r>
          </a:p>
        </p:txBody>
      </p:sp>
      <p:pic>
        <p:nvPicPr>
          <p:cNvPr id="18436" name="Picture 2" descr="C:\Documents and Settings\Admin\Рабочий стол\6a00d8341c630a53ef013485d71875970c-800wi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549275"/>
            <a:ext cx="5081587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Танец горошин.</a:t>
            </a:r>
          </a:p>
        </p:txBody>
      </p:sp>
      <p:sp>
        <p:nvSpPr>
          <p:cNvPr id="19458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mtClean="0"/>
              <a:t>-Дуем трубочкой очень тихо.</a:t>
            </a:r>
          </a:p>
        </p:txBody>
      </p:sp>
      <p:sp>
        <p:nvSpPr>
          <p:cNvPr id="19459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mtClean="0"/>
              <a:t>Дуем трубочкой с большей скоростью.</a:t>
            </a:r>
          </a:p>
        </p:txBody>
      </p:sp>
      <p:pic>
        <p:nvPicPr>
          <p:cNvPr id="19460" name="Picture 2" descr="C:\Documents and Settings\Admin\Рабочий стол\6a00d8341c630a53ef013485d71875970c-800wi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3000375"/>
            <a:ext cx="3544887" cy="309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3" descr="C:\Documents and Settings\Admin\Рабочий стол\153447100004667be68ddf2a25d3725c9f2e10c25c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8" y="3071813"/>
            <a:ext cx="3678237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Опыт:»Плавающая бумага.»</a:t>
            </a:r>
            <a:br>
              <a:rPr lang="ru-RU" dirty="0" smtClean="0"/>
            </a:br>
            <a:r>
              <a:rPr lang="ru-RU" dirty="0" smtClean="0"/>
              <a:t>-опустить мятую бумагу в баночку с </a:t>
            </a:r>
            <a:r>
              <a:rPr lang="ru-RU" dirty="0" err="1" smtClean="0"/>
              <a:t>водой.Что</a:t>
            </a:r>
            <a:r>
              <a:rPr lang="ru-RU" dirty="0" smtClean="0"/>
              <a:t> произошло</a:t>
            </a:r>
            <a:r>
              <a:rPr lang="en-US" dirty="0" smtClean="0"/>
              <a:t>?</a:t>
            </a:r>
            <a:endParaRPr lang="ru-RU" dirty="0"/>
          </a:p>
        </p:txBody>
      </p:sp>
      <p:pic>
        <p:nvPicPr>
          <p:cNvPr id="20482" name="Picture 2" descr="C:\Documents and Settings\Admin\Рабочий стол\image40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50" y="3071813"/>
            <a:ext cx="4429125" cy="324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Опыт-эксперимент:»Гвоздики и волшебные магнитики»</a:t>
            </a:r>
            <a:br>
              <a:rPr lang="ru-RU" dirty="0" smtClean="0"/>
            </a:br>
            <a:r>
              <a:rPr lang="ru-RU" dirty="0" smtClean="0"/>
              <a:t>-Игра с </a:t>
            </a:r>
            <a:r>
              <a:rPr lang="ru-RU" dirty="0" err="1" smtClean="0"/>
              <a:t>магнитами:притягивание</a:t>
            </a:r>
            <a:r>
              <a:rPr lang="ru-RU" dirty="0" smtClean="0"/>
              <a:t> гвоздей.</a:t>
            </a:r>
            <a:endParaRPr lang="ru-RU" dirty="0"/>
          </a:p>
        </p:txBody>
      </p:sp>
      <p:pic>
        <p:nvPicPr>
          <p:cNvPr id="21506" name="Picture 2" descr="C:\Documents and Settings\Admin\Рабочий стол\johnny_automatic_magne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0" y="2857500"/>
            <a:ext cx="3233738" cy="36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81</TotalTime>
  <Words>177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Calibri</vt:lpstr>
      <vt:lpstr>Arial</vt:lpstr>
      <vt:lpstr>Тема Office</vt:lpstr>
      <vt:lpstr>ПРЕЗЕНТАЦИЯ ЗАНЯТИЯ ПО РАЗВИТИЮ РЕЧИ В СТАРШЕЙ ГРУППЕ НА ТЕМУ:»ЧУДЕСНЫЕ ПРЕВРАЩЕНИЯ»</vt:lpstr>
      <vt:lpstr>Волшебный цветик-семицветик.</vt:lpstr>
      <vt:lpstr>Превращение в волшебников.</vt:lpstr>
      <vt:lpstr>Свойства воды:</vt:lpstr>
      <vt:lpstr>ВЫ СЛЫХАЛИ О ВОДЕ?</vt:lpstr>
      <vt:lpstr>«Плавающий горох».</vt:lpstr>
      <vt:lpstr>Танец горошин.</vt:lpstr>
      <vt:lpstr>Опыт:»Плавающая бумага.» -опустить мятую бумагу в баночку с водой.Что произошло?</vt:lpstr>
      <vt:lpstr> Опыт-эксперимент:»Гвоздики и волшебные магнитики» -Игра с магнитами:притягивание гвоздей.</vt:lpstr>
      <vt:lpstr>Свойства магнита:</vt:lpstr>
      <vt:lpstr>Цветик-семицветик.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занятия по окружающему миру в средней группе:»Волшебный семицветик».</dc:title>
  <cp:lastModifiedBy>User</cp:lastModifiedBy>
  <cp:revision>16</cp:revision>
  <dcterms:modified xsi:type="dcterms:W3CDTF">2012-02-07T17:28:12Z</dcterms:modified>
</cp:coreProperties>
</file>