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0" r:id="rId13"/>
    <p:sldId id="269" r:id="rId14"/>
    <p:sldId id="270" r:id="rId15"/>
    <p:sldId id="268" r:id="rId16"/>
    <p:sldId id="271" r:id="rId17"/>
    <p:sldId id="272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97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947513-B9A7-4D7D-A77F-0C4EB0B328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762CF17-FDCC-4FC2-94D9-05ACA8874A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17.01.2012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Урок-репортаж.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Ковальчук </a:t>
            </a:r>
            <a:r>
              <a:rPr lang="ru-RU" sz="1800" dirty="0" smtClean="0"/>
              <a:t>Оксана Станиславовна </a:t>
            </a:r>
            <a:endParaRPr lang="ru-RU" sz="1800" dirty="0" smtClean="0"/>
          </a:p>
          <a:p>
            <a:r>
              <a:rPr lang="ru-RU" sz="1800" u="sng" dirty="0" smtClean="0"/>
              <a:t>Идентификатор </a:t>
            </a:r>
            <a:r>
              <a:rPr lang="ru-RU" sz="1800" u="sng" dirty="0" smtClean="0"/>
              <a:t>236-107-508</a:t>
            </a:r>
            <a:endParaRPr lang="ru-RU" sz="1800" dirty="0" smtClean="0"/>
          </a:p>
          <a:p>
            <a:r>
              <a:rPr lang="ru-RU" sz="1800" dirty="0" smtClean="0"/>
              <a:t> </a:t>
            </a:r>
          </a:p>
          <a:p>
            <a:endParaRPr lang="ru-RU" sz="1800" dirty="0" smtClean="0"/>
          </a:p>
          <a:p>
            <a:r>
              <a:rPr lang="ru-RU" dirty="0" smtClean="0"/>
              <a:t>учитель географии ГС(К)ОУ школы интерната №6 </a:t>
            </a:r>
            <a:r>
              <a:rPr lang="en-US" dirty="0" smtClean="0"/>
              <a:t>VIII</a:t>
            </a:r>
            <a:r>
              <a:rPr lang="ru-RU" dirty="0" smtClean="0"/>
              <a:t> вида </a:t>
            </a:r>
            <a:endParaRPr lang="ru-RU" dirty="0" smtClean="0"/>
          </a:p>
          <a:p>
            <a:r>
              <a:rPr lang="ru-RU" dirty="0" smtClean="0"/>
              <a:t>г</a:t>
            </a:r>
            <a:r>
              <a:rPr lang="ru-RU" dirty="0" smtClean="0"/>
              <a:t>. Благодарного Ставропольского края.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Животный мир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6" name="Picture 6" descr="павлин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4" y="1214422"/>
            <a:ext cx="4464050" cy="3562353"/>
          </a:xfrm>
          <a:noFill/>
          <a:ln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715008" y="1905000"/>
            <a:ext cx="2971792" cy="395289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73818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407196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2910" y="5143512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Павлин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929190" y="6143644"/>
            <a:ext cx="2867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Бенгальский тигр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 л о н.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5105400" y="1905000"/>
            <a:ext cx="4038600" cy="4114800"/>
          </a:xfrm>
        </p:spPr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.</a:t>
            </a:r>
            <a:r>
              <a:rPr lang="ru-RU" dirty="0" smtClean="0">
                <a:solidFill>
                  <a:srgbClr val="7030A0"/>
                </a:solidFill>
              </a:rPr>
              <a:t>                                                         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357298"/>
            <a:ext cx="356356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89" y="1357298"/>
            <a:ext cx="5268629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Физминутка</a:t>
            </a:r>
            <a:endParaRPr lang="ru-RU" dirty="0"/>
          </a:p>
        </p:txBody>
      </p:sp>
      <p:pic>
        <p:nvPicPr>
          <p:cNvPr id="6" name="Picture 10" descr="омовение в Ганге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1285861"/>
            <a:ext cx="8429683" cy="5368134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6929486" cy="92869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Население Индии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500174"/>
            <a:ext cx="3114668" cy="507209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Говорят на языке «хинди»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Процветает бедность.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Страна перенаселена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648200" y="1428736"/>
            <a:ext cx="3638576" cy="45910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214422"/>
            <a:ext cx="550072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514350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 descr="сах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0" y="533400"/>
            <a:ext cx="4038600" cy="3030424"/>
          </a:xfrm>
          <a:noFill/>
          <a:ln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Занятия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населения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28736"/>
            <a:ext cx="4038600" cy="4591064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Выращивают сахарный тростник, рис, чай, кофе, пряности.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Разводят буйволов и волов.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буйво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929190" y="3500438"/>
            <a:ext cx="4038600" cy="3143272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 е с т:«Знаете ли вы Индию?»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71546"/>
            <a:ext cx="8686800" cy="5572164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1.На каком полуострове расположена страна?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а)Аравийском ,     и) Декан ,   в)Кольском . </a:t>
            </a: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Какое растение имеет воздушные корни? </a:t>
            </a:r>
          </a:p>
          <a:p>
            <a:pPr marL="514350" indent="-514350">
              <a:buNone/>
            </a:pP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) баньян,              к) орхидея , с) лотос .   </a:t>
            </a:r>
          </a:p>
          <a:p>
            <a:pPr marL="514350" indent="-514350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Какое животное самое крупное?</a:t>
            </a:r>
          </a:p>
          <a:p>
            <a:pPr marL="514350" indent="-514350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а) павлин,              в) тигр,        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д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) слон.</a:t>
            </a:r>
          </a:p>
          <a:p>
            <a:pPr marL="514350" indent="-514350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Чем занимаются люди в Индии?</a:t>
            </a:r>
          </a:p>
          <a:p>
            <a:pPr marL="514350" indent="-514350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и) выращивают рис и чай,       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д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) добывают каменный уголь</a:t>
            </a:r>
          </a:p>
          <a:p>
            <a:pPr marL="514350" indent="-514350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Как называется женское платье?</a:t>
            </a:r>
          </a:p>
          <a:p>
            <a:pPr marL="514350" indent="-514350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а) сарафан,                б)туника,         я</a:t>
            </a:r>
            <a:r>
              <a:rPr lang="ru-RU" sz="2400" b="1" smtClean="0">
                <a:solidFill>
                  <a:schemeClr val="accent2">
                    <a:lumMod val="75000"/>
                  </a:schemeClr>
                </a:solidFill>
              </a:rPr>
              <a:t>) сари.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2143105" y="3286124"/>
            <a:ext cx="5214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</a:rPr>
              <a:t> </a:t>
            </a:r>
            <a:r>
              <a:rPr lang="ru-RU" sz="4400" dirty="0" smtClean="0">
                <a:solidFill>
                  <a:srgbClr val="C00000"/>
                </a:solidFill>
              </a:rPr>
              <a:t>ОТВЕТ: </a:t>
            </a:r>
            <a:r>
              <a:rPr lang="ru-RU" sz="4400" b="1" i="1" dirty="0" smtClean="0">
                <a:solidFill>
                  <a:srgbClr val="C00000"/>
                </a:solidFill>
              </a:rPr>
              <a:t>И Н Д И Я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286124"/>
            <a:ext cx="4412020" cy="339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Домашнее задание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Мини-сочинение на тему: «Я знаю, что в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Индии…».                                       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2. Рисунок животного или растения с его описанием.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214422"/>
            <a:ext cx="3690930" cy="52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Рефлексия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Я думаю, что…</a:t>
            </a:r>
          </a:p>
          <a:p>
            <a:r>
              <a:rPr lang="ru-RU" dirty="0" smtClean="0"/>
              <a:t>Сегодня я узнал, что…</a:t>
            </a:r>
          </a:p>
          <a:p>
            <a:r>
              <a:rPr lang="ru-RU" dirty="0" smtClean="0"/>
              <a:t>Мне понравилась то, что…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478634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Желаю новых открытий!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Определи по описанию</a:t>
            </a:r>
            <a:endParaRPr lang="ru-RU" dirty="0"/>
          </a:p>
        </p:txBody>
      </p:sp>
      <p:pic>
        <p:nvPicPr>
          <p:cNvPr id="4" name="Picture 2" descr="F:\2009-02-14, индия\инд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357298"/>
            <a:ext cx="3492623" cy="45259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1571612"/>
            <a:ext cx="43577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Эта страна омывается Аравийским морем и Бенгальским заливом. Расположена на плоскогорье Декан</a:t>
            </a:r>
            <a:r>
              <a:rPr lang="ru-RU" dirty="0" smtClean="0"/>
              <a:t>.     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1715917">
            <a:off x="7429520" y="3786190"/>
            <a:ext cx="1238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Индия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/>
              <a:t>И </a:t>
            </a:r>
            <a:r>
              <a:rPr lang="ru-RU" sz="4400" dirty="0" err="1" smtClean="0"/>
              <a:t>н</a:t>
            </a:r>
            <a:r>
              <a:rPr lang="ru-RU" sz="4400" dirty="0" smtClean="0"/>
              <a:t> </a:t>
            </a:r>
            <a:r>
              <a:rPr lang="ru-RU" sz="4400" dirty="0" err="1" smtClean="0"/>
              <a:t>д</a:t>
            </a:r>
            <a:r>
              <a:rPr lang="ru-RU" sz="4400" dirty="0" smtClean="0"/>
              <a:t> </a:t>
            </a:r>
            <a:r>
              <a:rPr lang="ru-RU" sz="4400" dirty="0" err="1" smtClean="0"/>
              <a:t>и</a:t>
            </a:r>
            <a:r>
              <a:rPr lang="ru-RU" sz="4400" dirty="0" smtClean="0"/>
              <a:t> я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Сформировать понятие о стране.</a:t>
            </a:r>
          </a:p>
          <a:p>
            <a:r>
              <a:rPr lang="ru-RU" dirty="0" smtClean="0"/>
              <a:t>Развивать речь, память, внимание.</a:t>
            </a:r>
          </a:p>
          <a:p>
            <a:r>
              <a:rPr lang="ru-RU" dirty="0" smtClean="0"/>
              <a:t>Воспитывать самостоятельность, сосредоточенность.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714752"/>
            <a:ext cx="6858048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Пограничные государства</a:t>
            </a:r>
            <a:endParaRPr lang="ru-RU" dirty="0"/>
          </a:p>
        </p:txBody>
      </p:sp>
      <p:pic>
        <p:nvPicPr>
          <p:cNvPr id="12" name="Picture 3" descr="F:\2009-02-14, индия\индия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4214842" cy="536332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929322" y="2000240"/>
            <a:ext cx="27146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Пакистан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Китай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Непал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Бутан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Мьянма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</a:rPr>
              <a:t>Бангладеш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Индия сегодня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4214810" y="1905000"/>
            <a:ext cx="4714908" cy="41148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Индия – федеративная республика, состоящая из 25 штатов и 7 союзных территорий центрального подчинения. Глава государства –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президент.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Столица 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Нью-Дели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4327" name="Picture 7" descr="флаг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773238"/>
            <a:ext cx="2971800" cy="1981200"/>
          </a:xfrm>
          <a:noFill/>
          <a:ln/>
        </p:spPr>
      </p:pic>
      <p:pic>
        <p:nvPicPr>
          <p:cNvPr id="184330" name="Picture 10" descr="indi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3886200"/>
            <a:ext cx="1493838" cy="2735262"/>
          </a:xfrm>
          <a:noFill/>
          <a:ln/>
        </p:spPr>
      </p:pic>
      <p:sp>
        <p:nvSpPr>
          <p:cNvPr id="184331" name="Text Box 11"/>
          <p:cNvSpPr txBox="1">
            <a:spLocks noChangeArrowheads="1"/>
          </p:cNvSpPr>
          <p:nvPr/>
        </p:nvSpPr>
        <p:spPr bwMode="auto">
          <a:xfrm>
            <a:off x="381000" y="3736975"/>
            <a:ext cx="2209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/>
              <a:t>Государственный </a:t>
            </a:r>
          </a:p>
          <a:p>
            <a:r>
              <a:rPr lang="ru-RU" dirty="0"/>
              <a:t>флаг Индии</a:t>
            </a:r>
          </a:p>
        </p:txBody>
      </p:sp>
      <p:sp>
        <p:nvSpPr>
          <p:cNvPr id="184332" name="Text Box 12"/>
          <p:cNvSpPr txBox="1">
            <a:spLocks noChangeArrowheads="1"/>
          </p:cNvSpPr>
          <p:nvPr/>
        </p:nvSpPr>
        <p:spPr bwMode="auto">
          <a:xfrm>
            <a:off x="971550" y="6165850"/>
            <a:ext cx="3021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dirty="0"/>
              <a:t>Герб Индии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4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8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8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84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6" grpId="0" build="p"/>
      <p:bldP spid="184331" grpId="0"/>
      <p:bldP spid="1843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Климат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8" descr="приро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295400"/>
            <a:ext cx="3743325" cy="4960937"/>
          </a:xfrm>
          <a:prstGeom prst="rect">
            <a:avLst/>
          </a:prstGeom>
          <a:noFill/>
          <a:ln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343400" y="1600200"/>
            <a:ext cx="4343400" cy="452596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Жаркий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Два сезона (сухой и влажный)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Температура +40*, воздух влажный и душный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Специальное задание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Растения</a:t>
            </a: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Животные</a:t>
            </a: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Занятия населения</a:t>
            </a: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Традиции и обычаи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14" descr="пля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0881609">
            <a:off x="4841746" y="1214885"/>
            <a:ext cx="3744912" cy="2628699"/>
          </a:xfrm>
          <a:prstGeom prst="rect">
            <a:avLst/>
          </a:prstGeom>
          <a:noFill/>
          <a:ln/>
        </p:spPr>
      </p:pic>
      <p:pic>
        <p:nvPicPr>
          <p:cNvPr id="5" name="Picture 15" descr="пляжж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362383">
            <a:off x="5175275" y="3716047"/>
            <a:ext cx="3545278" cy="2963665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Баньян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84313"/>
            <a:ext cx="4244975" cy="496887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000" dirty="0"/>
          </a:p>
        </p:txBody>
      </p:sp>
      <p:pic>
        <p:nvPicPr>
          <p:cNvPr id="150534" name="Picture 6" descr="банья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2976" y="1214422"/>
            <a:ext cx="6429420" cy="5286412"/>
          </a:xfrm>
          <a:noFill/>
          <a:ln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0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0" grpId="0"/>
      <p:bldP spid="15053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Растения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Picture 7" descr="орхидеи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3216" y="979162"/>
            <a:ext cx="3210824" cy="2752667"/>
          </a:xfrm>
          <a:noFill/>
          <a:ln/>
        </p:spPr>
      </p:pic>
      <p:pic>
        <p:nvPicPr>
          <p:cNvPr id="6" name="Picture 8" descr="179f6363bf8ccb792630aba153f89f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171788"/>
            <a:ext cx="3286116" cy="2686212"/>
          </a:xfrm>
          <a:noFill/>
          <a:ln/>
        </p:spPr>
      </p:pic>
      <p:pic>
        <p:nvPicPr>
          <p:cNvPr id="7" name="Picture 6" descr="лотос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00562" y="1500174"/>
            <a:ext cx="4267200" cy="4429156"/>
          </a:xfrm>
          <a:noFill/>
          <a:ln/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5072074"/>
            <a:ext cx="4038600" cy="1571636"/>
          </a:xfrm>
        </p:spPr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7000" b="1" dirty="0" smtClean="0">
                <a:solidFill>
                  <a:schemeClr val="accent2">
                    <a:lumMod val="50000"/>
                  </a:schemeClr>
                </a:solidFill>
              </a:rPr>
              <a:t>Священный лотос.</a:t>
            </a:r>
            <a:endParaRPr lang="ru-RU" sz="7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3786190"/>
            <a:ext cx="1292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Орхидея</a:t>
            </a:r>
            <a:endParaRPr lang="ru-RU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258</TotalTime>
  <Words>311</Words>
  <Application>Microsoft Office PowerPoint</Application>
  <PresentationFormat>Экран (4:3)</PresentationFormat>
  <Paragraphs>91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Трек</vt:lpstr>
      <vt:lpstr>Урок-репортаж.</vt:lpstr>
      <vt:lpstr>Определи по описанию</vt:lpstr>
      <vt:lpstr>И н д и я</vt:lpstr>
      <vt:lpstr>Пограничные государства</vt:lpstr>
      <vt:lpstr>Индия сегодня</vt:lpstr>
      <vt:lpstr>Климат</vt:lpstr>
      <vt:lpstr>Специальное задание</vt:lpstr>
      <vt:lpstr>Баньян</vt:lpstr>
      <vt:lpstr>Растения</vt:lpstr>
      <vt:lpstr>Животный мир</vt:lpstr>
      <vt:lpstr>С л о н. </vt:lpstr>
      <vt:lpstr>Физминутка</vt:lpstr>
      <vt:lpstr>Население Индии</vt:lpstr>
      <vt:lpstr>Занятия населения</vt:lpstr>
      <vt:lpstr>Т е с т:«Знаете ли вы Индию?»  </vt:lpstr>
      <vt:lpstr>Домашнее задание</vt:lpstr>
      <vt:lpstr>Рефлексия</vt:lpstr>
      <vt:lpstr>Желаю новых открытий!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31</cp:revision>
  <dcterms:modified xsi:type="dcterms:W3CDTF">2012-01-17T04:35:43Z</dcterms:modified>
</cp:coreProperties>
</file>