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15.xml" ContentType="application/vnd.openxmlformats-officedocument.drawingml.diagramStyle+xml"/>
  <Override PartName="/ppt/diagrams/layout17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80" r:id="rId2"/>
    <p:sldId id="258" r:id="rId3"/>
    <p:sldId id="259" r:id="rId4"/>
    <p:sldId id="267" r:id="rId5"/>
    <p:sldId id="260" r:id="rId6"/>
    <p:sldId id="261" r:id="rId7"/>
    <p:sldId id="262" r:id="rId8"/>
    <p:sldId id="263" r:id="rId9"/>
    <p:sldId id="268" r:id="rId10"/>
    <p:sldId id="269" r:id="rId11"/>
    <p:sldId id="264" r:id="rId12"/>
    <p:sldId id="266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65D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3" autoAdjust="0"/>
    <p:restoredTop sz="98837" autoAdjust="0"/>
  </p:normalViewPr>
  <p:slideViewPr>
    <p:cSldViewPr>
      <p:cViewPr varScale="1">
        <p:scale>
          <a:sx n="53" d="100"/>
          <a:sy n="53" d="100"/>
        </p:scale>
        <p:origin x="-725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FE1538-31D8-4F59-895E-C1AF325AE043}" type="doc">
      <dgm:prSet loTypeId="urn:microsoft.com/office/officeart/2005/8/layout/cycle4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176D98D-E3ED-45D5-9886-622033DA924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Средства массовой информации</a:t>
          </a:r>
          <a:endParaRPr lang="ru-RU" sz="2000" b="1" dirty="0">
            <a:solidFill>
              <a:schemeClr val="tx1"/>
            </a:solidFill>
          </a:endParaRPr>
        </a:p>
      </dgm:t>
    </dgm:pt>
    <dgm:pt modelId="{3F9E5594-39E4-472A-B690-9FB8AAC54E04}" type="parTrans" cxnId="{D145C992-AEB6-4B21-AFFC-C878C2DC0C49}">
      <dgm:prSet/>
      <dgm:spPr/>
      <dgm:t>
        <a:bodyPr/>
        <a:lstStyle/>
        <a:p>
          <a:endParaRPr lang="ru-RU" b="1"/>
        </a:p>
      </dgm:t>
    </dgm:pt>
    <dgm:pt modelId="{726F34CA-FF9A-47C1-BF3D-C92FD490D37F}" type="sibTrans" cxnId="{D145C992-AEB6-4B21-AFFC-C878C2DC0C49}">
      <dgm:prSet/>
      <dgm:spPr/>
      <dgm:t>
        <a:bodyPr/>
        <a:lstStyle/>
        <a:p>
          <a:endParaRPr lang="ru-RU" b="1"/>
        </a:p>
      </dgm:t>
    </dgm:pt>
    <dgm:pt modelId="{4256CBD1-9168-4DE7-9628-48A51426D586}">
      <dgm:prSet phldrT="[Текст]" custT="1"/>
      <dgm:spPr/>
      <dgm:t>
        <a:bodyPr/>
        <a:lstStyle/>
        <a:p>
          <a:r>
            <a:rPr lang="ru-RU" sz="1400" b="1" dirty="0" smtClean="0"/>
            <a:t>Редакция газеты« </a:t>
          </a:r>
          <a:r>
            <a:rPr lang="ru-RU" sz="1400" b="1" dirty="0" err="1" smtClean="0"/>
            <a:t>Щёкинский</a:t>
          </a:r>
          <a:r>
            <a:rPr lang="ru-RU" sz="1400" b="1" dirty="0" smtClean="0"/>
            <a:t> вестник»</a:t>
          </a:r>
          <a:endParaRPr lang="ru-RU" sz="1400" b="1" dirty="0"/>
        </a:p>
      </dgm:t>
    </dgm:pt>
    <dgm:pt modelId="{8E054A9D-0A01-436A-81A4-392641672231}" type="parTrans" cxnId="{6A76A43C-8B02-47CF-B2A4-EA7F7BD3D4AF}">
      <dgm:prSet/>
      <dgm:spPr/>
      <dgm:t>
        <a:bodyPr/>
        <a:lstStyle/>
        <a:p>
          <a:endParaRPr lang="ru-RU" b="1"/>
        </a:p>
      </dgm:t>
    </dgm:pt>
    <dgm:pt modelId="{1BC0C145-FA0D-439A-8EAF-E739F760FC2F}" type="sibTrans" cxnId="{6A76A43C-8B02-47CF-B2A4-EA7F7BD3D4AF}">
      <dgm:prSet/>
      <dgm:spPr/>
      <dgm:t>
        <a:bodyPr/>
        <a:lstStyle/>
        <a:p>
          <a:endParaRPr lang="ru-RU" b="1"/>
        </a:p>
      </dgm:t>
    </dgm:pt>
    <dgm:pt modelId="{1A89D474-04A1-4720-A193-B41C2CC4A674}">
      <dgm:prSet phldrT="[Текст]" custT="1"/>
      <dgm:spPr/>
      <dgm:t>
        <a:bodyPr/>
        <a:lstStyle/>
        <a:p>
          <a:r>
            <a:rPr lang="ru-RU" sz="1400" b="1" dirty="0" smtClean="0"/>
            <a:t>Образовательный форум« Открытый урок» ИД « Первое сентября»</a:t>
          </a:r>
          <a:endParaRPr lang="ru-RU" sz="1400" b="1" dirty="0"/>
        </a:p>
      </dgm:t>
    </dgm:pt>
    <dgm:pt modelId="{0C675514-C7E4-4590-AC87-CD5A0CAAF8A9}" type="parTrans" cxnId="{067EBD49-29B7-4B9E-A698-5D1630129B39}">
      <dgm:prSet/>
      <dgm:spPr/>
      <dgm:t>
        <a:bodyPr/>
        <a:lstStyle/>
        <a:p>
          <a:endParaRPr lang="ru-RU" b="1"/>
        </a:p>
      </dgm:t>
    </dgm:pt>
    <dgm:pt modelId="{93F5BF01-408C-49E9-BF61-FE9D60EF2722}" type="sibTrans" cxnId="{067EBD49-29B7-4B9E-A698-5D1630129B39}">
      <dgm:prSet/>
      <dgm:spPr/>
      <dgm:t>
        <a:bodyPr/>
        <a:lstStyle/>
        <a:p>
          <a:endParaRPr lang="ru-RU" b="1"/>
        </a:p>
      </dgm:t>
    </dgm:pt>
    <dgm:pt modelId="{66ABADA5-D4A9-4A37-8AB5-CFBA6D0425B3}">
      <dgm:prSet phldrT="[Текст]" custT="1"/>
      <dgm:spPr>
        <a:solidFill>
          <a:srgbClr val="FD65D2"/>
        </a:solidFill>
      </dgm:spPr>
      <dgm:t>
        <a:bodyPr/>
        <a:lstStyle/>
        <a:p>
          <a:r>
            <a:rPr lang="ru-RU" sz="1600" b="1" smtClean="0">
              <a:solidFill>
                <a:schemeClr val="tx1"/>
              </a:solidFill>
            </a:rPr>
            <a:t>Бизнес </a:t>
          </a:r>
          <a:endParaRPr lang="ru-RU" sz="1600" b="1" dirty="0">
            <a:solidFill>
              <a:schemeClr val="tx1"/>
            </a:solidFill>
          </a:endParaRPr>
        </a:p>
      </dgm:t>
    </dgm:pt>
    <dgm:pt modelId="{7EE9AA84-FA3B-49E2-8BE3-E86962CBD641}" type="parTrans" cxnId="{2D62CEDA-EC8B-41CB-9F2E-9002DA090B91}">
      <dgm:prSet/>
      <dgm:spPr/>
      <dgm:t>
        <a:bodyPr/>
        <a:lstStyle/>
        <a:p>
          <a:endParaRPr lang="ru-RU" b="1"/>
        </a:p>
      </dgm:t>
    </dgm:pt>
    <dgm:pt modelId="{23AF5CC3-E238-4591-8D8B-4C5AF61607B0}" type="sibTrans" cxnId="{2D62CEDA-EC8B-41CB-9F2E-9002DA090B91}">
      <dgm:prSet/>
      <dgm:spPr/>
      <dgm:t>
        <a:bodyPr/>
        <a:lstStyle/>
        <a:p>
          <a:endParaRPr lang="ru-RU" b="1"/>
        </a:p>
      </dgm:t>
    </dgm:pt>
    <dgm:pt modelId="{7B3179C8-21F3-4270-B8CD-8E8EB41F66D4}">
      <dgm:prSet phldrT="[Текст]"/>
      <dgm:spPr/>
      <dgm:t>
        <a:bodyPr/>
        <a:lstStyle/>
        <a:p>
          <a:r>
            <a:rPr lang="ru-RU" b="1" dirty="0" smtClean="0"/>
            <a:t>Предприниматели </a:t>
          </a:r>
          <a:endParaRPr lang="ru-RU" b="1" dirty="0"/>
        </a:p>
      </dgm:t>
    </dgm:pt>
    <dgm:pt modelId="{A757CE15-499E-4F30-882A-C733AC373498}" type="parTrans" cxnId="{2252B54F-C100-4696-952D-2C4D74AA5D7F}">
      <dgm:prSet/>
      <dgm:spPr/>
      <dgm:t>
        <a:bodyPr/>
        <a:lstStyle/>
        <a:p>
          <a:endParaRPr lang="ru-RU" b="1"/>
        </a:p>
      </dgm:t>
    </dgm:pt>
    <dgm:pt modelId="{E4272AF7-340A-41C6-8587-2EB93B3CD1F9}" type="sibTrans" cxnId="{2252B54F-C100-4696-952D-2C4D74AA5D7F}">
      <dgm:prSet/>
      <dgm:spPr/>
      <dgm:t>
        <a:bodyPr/>
        <a:lstStyle/>
        <a:p>
          <a:endParaRPr lang="ru-RU" b="1"/>
        </a:p>
      </dgm:t>
    </dgm:pt>
    <dgm:pt modelId="{B2973BA8-D74F-423D-97FF-DA75B3FA5563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600" b="1" smtClean="0">
              <a:solidFill>
                <a:schemeClr val="tx1"/>
              </a:solidFill>
            </a:rPr>
            <a:t>Медицина и спорт </a:t>
          </a:r>
          <a:endParaRPr lang="ru-RU" sz="1600" b="1" dirty="0">
            <a:solidFill>
              <a:schemeClr val="tx1"/>
            </a:solidFill>
          </a:endParaRPr>
        </a:p>
      </dgm:t>
    </dgm:pt>
    <dgm:pt modelId="{27D66FE9-66D5-491D-865E-13D9C8D3F584}" type="parTrans" cxnId="{BD25B57F-D6CE-497D-B1E0-C39380AFCEED}">
      <dgm:prSet/>
      <dgm:spPr/>
      <dgm:t>
        <a:bodyPr/>
        <a:lstStyle/>
        <a:p>
          <a:endParaRPr lang="ru-RU" b="1"/>
        </a:p>
      </dgm:t>
    </dgm:pt>
    <dgm:pt modelId="{668644D7-936A-4BA1-89D0-4C76603193D3}" type="sibTrans" cxnId="{BD25B57F-D6CE-497D-B1E0-C39380AFCEED}">
      <dgm:prSet/>
      <dgm:spPr/>
      <dgm:t>
        <a:bodyPr/>
        <a:lstStyle/>
        <a:p>
          <a:endParaRPr lang="ru-RU" b="1"/>
        </a:p>
      </dgm:t>
    </dgm:pt>
    <dgm:pt modelId="{64F3EF06-389D-4C24-8B1B-7F1971924144}">
      <dgm:prSet phldrT="[Текст]" custT="1"/>
      <dgm:spPr/>
      <dgm:t>
        <a:bodyPr/>
        <a:lstStyle/>
        <a:p>
          <a:r>
            <a:rPr lang="ru-RU" sz="1400" b="1" dirty="0" smtClean="0"/>
            <a:t>Поликлиника №1</a:t>
          </a:r>
          <a:endParaRPr lang="ru-RU" sz="1400" b="1" dirty="0"/>
        </a:p>
      </dgm:t>
    </dgm:pt>
    <dgm:pt modelId="{D827D538-5197-47A5-B634-6F8A48506C28}" type="parTrans" cxnId="{C3E1B0F5-73D9-4A64-BDAF-9C9412080F2F}">
      <dgm:prSet/>
      <dgm:spPr/>
      <dgm:t>
        <a:bodyPr/>
        <a:lstStyle/>
        <a:p>
          <a:endParaRPr lang="ru-RU" b="1"/>
        </a:p>
      </dgm:t>
    </dgm:pt>
    <dgm:pt modelId="{A29798F5-8751-49D6-9D97-F44CB9D87542}" type="sibTrans" cxnId="{C3E1B0F5-73D9-4A64-BDAF-9C9412080F2F}">
      <dgm:prSet/>
      <dgm:spPr/>
      <dgm:t>
        <a:bodyPr/>
        <a:lstStyle/>
        <a:p>
          <a:endParaRPr lang="ru-RU" b="1"/>
        </a:p>
      </dgm:t>
    </dgm:pt>
    <dgm:pt modelId="{B69FF860-3A24-4D0B-AD7F-C7B0A5EE76AA}">
      <dgm:prSet phldrT="[Текст]" custT="1"/>
      <dgm:spPr/>
      <dgm:t>
        <a:bodyPr/>
        <a:lstStyle/>
        <a:p>
          <a:r>
            <a:rPr lang="ru-RU" sz="1400" b="1" dirty="0" smtClean="0"/>
            <a:t>Оздоровительный санаторий « Мать и дитя» Ясная Поляна</a:t>
          </a:r>
          <a:endParaRPr lang="ru-RU" sz="1400" b="1" dirty="0"/>
        </a:p>
      </dgm:t>
    </dgm:pt>
    <dgm:pt modelId="{71D44E05-FC4C-464E-8B77-3179D3F8A99D}" type="parTrans" cxnId="{C02C1C86-E078-426E-B257-31E6DC3ED0C9}">
      <dgm:prSet/>
      <dgm:spPr/>
      <dgm:t>
        <a:bodyPr/>
        <a:lstStyle/>
        <a:p>
          <a:endParaRPr lang="ru-RU" b="1"/>
        </a:p>
      </dgm:t>
    </dgm:pt>
    <dgm:pt modelId="{0269678F-405C-4B67-A3C6-CD27B1BBBA08}" type="sibTrans" cxnId="{C02C1C86-E078-426E-B257-31E6DC3ED0C9}">
      <dgm:prSet/>
      <dgm:spPr/>
      <dgm:t>
        <a:bodyPr/>
        <a:lstStyle/>
        <a:p>
          <a:endParaRPr lang="ru-RU" b="1"/>
        </a:p>
      </dgm:t>
    </dgm:pt>
    <dgm:pt modelId="{3B98B3C1-B883-4096-9CCE-6B54B522E3EB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smtClean="0">
              <a:solidFill>
                <a:schemeClr val="tx1"/>
              </a:solidFill>
              <a:cs typeface="Aharoni" pitchFamily="2" charset="-79"/>
            </a:rPr>
            <a:t>Административные структуры</a:t>
          </a:r>
          <a:endParaRPr lang="ru-RU" sz="1600" b="1" dirty="0">
            <a:solidFill>
              <a:schemeClr val="tx1"/>
            </a:solidFill>
            <a:cs typeface="Aharoni" pitchFamily="2" charset="-79"/>
          </a:endParaRPr>
        </a:p>
      </dgm:t>
    </dgm:pt>
    <dgm:pt modelId="{6E36F2A8-A680-4ACF-8D0E-3ECE4DFA319C}" type="parTrans" cxnId="{C907E998-D9AC-446A-B792-E06481F780C5}">
      <dgm:prSet/>
      <dgm:spPr/>
      <dgm:t>
        <a:bodyPr/>
        <a:lstStyle/>
        <a:p>
          <a:endParaRPr lang="ru-RU" b="1"/>
        </a:p>
      </dgm:t>
    </dgm:pt>
    <dgm:pt modelId="{05548D91-74AE-4019-9B97-3B15D564147E}" type="sibTrans" cxnId="{C907E998-D9AC-446A-B792-E06481F780C5}">
      <dgm:prSet/>
      <dgm:spPr/>
      <dgm:t>
        <a:bodyPr/>
        <a:lstStyle/>
        <a:p>
          <a:endParaRPr lang="ru-RU" b="1"/>
        </a:p>
      </dgm:t>
    </dgm:pt>
    <dgm:pt modelId="{30647B33-146B-46E3-B954-9F45A96EB85E}">
      <dgm:prSet phldrT="[Текст]" custT="1"/>
      <dgm:spPr/>
      <dgm:t>
        <a:bodyPr/>
        <a:lstStyle/>
        <a:p>
          <a:r>
            <a:rPr lang="ru-RU" sz="1400" b="1" dirty="0" smtClean="0"/>
            <a:t>ДЮСШ г. Щёкино</a:t>
          </a:r>
          <a:endParaRPr lang="ru-RU" sz="1400" b="1" dirty="0"/>
        </a:p>
      </dgm:t>
    </dgm:pt>
    <dgm:pt modelId="{A1100D8D-0933-4F92-B4C5-E6B98E34C9E7}" type="parTrans" cxnId="{7646001F-2B84-4EF3-A7D4-C31803AD6A34}">
      <dgm:prSet/>
      <dgm:spPr/>
      <dgm:t>
        <a:bodyPr/>
        <a:lstStyle/>
        <a:p>
          <a:endParaRPr lang="ru-RU" b="1"/>
        </a:p>
      </dgm:t>
    </dgm:pt>
    <dgm:pt modelId="{544DFB9B-1A96-40DF-A46A-408EA370F784}" type="sibTrans" cxnId="{7646001F-2B84-4EF3-A7D4-C31803AD6A34}">
      <dgm:prSet/>
      <dgm:spPr/>
      <dgm:t>
        <a:bodyPr/>
        <a:lstStyle/>
        <a:p>
          <a:endParaRPr lang="ru-RU" b="1"/>
        </a:p>
      </dgm:t>
    </dgm:pt>
    <dgm:pt modelId="{9D7CD5B1-40AC-4CD8-87FA-DB644A6EE6F7}">
      <dgm:prSet custT="1"/>
      <dgm:spPr/>
      <dgm:t>
        <a:bodyPr/>
        <a:lstStyle/>
        <a:p>
          <a:r>
            <a:rPr lang="ru-RU" sz="1400" b="1" dirty="0" smtClean="0"/>
            <a:t> администрация г. Щёкино</a:t>
          </a:r>
          <a:endParaRPr lang="ru-RU" sz="1400" b="1" dirty="0"/>
        </a:p>
      </dgm:t>
    </dgm:pt>
    <dgm:pt modelId="{D33942C5-6444-4B2D-94F8-6B169981D3BD}" type="parTrans" cxnId="{8B8A0C2F-B72C-49B3-8B45-8AEEE06F87DD}">
      <dgm:prSet/>
      <dgm:spPr/>
      <dgm:t>
        <a:bodyPr/>
        <a:lstStyle/>
        <a:p>
          <a:endParaRPr lang="ru-RU" b="1"/>
        </a:p>
      </dgm:t>
    </dgm:pt>
    <dgm:pt modelId="{009B0365-F289-454C-BD3A-16B3ED542C52}" type="sibTrans" cxnId="{8B8A0C2F-B72C-49B3-8B45-8AEEE06F87DD}">
      <dgm:prSet/>
      <dgm:spPr/>
      <dgm:t>
        <a:bodyPr/>
        <a:lstStyle/>
        <a:p>
          <a:endParaRPr lang="ru-RU" b="1"/>
        </a:p>
      </dgm:t>
    </dgm:pt>
    <dgm:pt modelId="{86179E49-3B89-4C9E-ABEC-DBB5B96EE96C}">
      <dgm:prSet custT="1"/>
      <dgm:spPr/>
      <dgm:t>
        <a:bodyPr/>
        <a:lstStyle/>
        <a:p>
          <a:r>
            <a:rPr lang="ru-RU" sz="1400" b="1" dirty="0" smtClean="0"/>
            <a:t>Комитет по образованию г. Щёкино</a:t>
          </a:r>
          <a:endParaRPr lang="ru-RU" sz="1400" b="1" dirty="0"/>
        </a:p>
      </dgm:t>
    </dgm:pt>
    <dgm:pt modelId="{09FAE499-0349-45AD-8804-0A15C43F868A}" type="parTrans" cxnId="{42E509E0-52DE-46F1-8ECB-498B17B31B11}">
      <dgm:prSet/>
      <dgm:spPr/>
      <dgm:t>
        <a:bodyPr/>
        <a:lstStyle/>
        <a:p>
          <a:endParaRPr lang="ru-RU" b="1"/>
        </a:p>
      </dgm:t>
    </dgm:pt>
    <dgm:pt modelId="{083C4CB0-5257-453C-912E-692686C22BBE}" type="sibTrans" cxnId="{42E509E0-52DE-46F1-8ECB-498B17B31B11}">
      <dgm:prSet/>
      <dgm:spPr/>
      <dgm:t>
        <a:bodyPr/>
        <a:lstStyle/>
        <a:p>
          <a:endParaRPr lang="ru-RU" b="1"/>
        </a:p>
      </dgm:t>
    </dgm:pt>
    <dgm:pt modelId="{C55A3837-B6C5-46C1-A4AB-B6857B7E7C6C}">
      <dgm:prSet custT="1"/>
      <dgm:spPr/>
      <dgm:t>
        <a:bodyPr/>
        <a:lstStyle/>
        <a:p>
          <a:r>
            <a:rPr lang="ru-RU" sz="1400" b="1" dirty="0" smtClean="0"/>
            <a:t>Городской методический центр</a:t>
          </a:r>
          <a:endParaRPr lang="ru-RU" sz="1400" b="1" dirty="0"/>
        </a:p>
      </dgm:t>
    </dgm:pt>
    <dgm:pt modelId="{CC89138E-6C3D-47C8-B1FB-1E9FD4B3795E}" type="parTrans" cxnId="{9D3FCBF5-0D59-4B51-93B2-E66B9CAB45A2}">
      <dgm:prSet/>
      <dgm:spPr/>
      <dgm:t>
        <a:bodyPr/>
        <a:lstStyle/>
        <a:p>
          <a:endParaRPr lang="ru-RU" b="1"/>
        </a:p>
      </dgm:t>
    </dgm:pt>
    <dgm:pt modelId="{CA53329A-CB5E-4294-BFF3-2B34E32F613A}" type="sibTrans" cxnId="{9D3FCBF5-0D59-4B51-93B2-E66B9CAB45A2}">
      <dgm:prSet/>
      <dgm:spPr/>
      <dgm:t>
        <a:bodyPr/>
        <a:lstStyle/>
        <a:p>
          <a:endParaRPr lang="ru-RU" b="1"/>
        </a:p>
      </dgm:t>
    </dgm:pt>
    <dgm:pt modelId="{C0AA6392-103A-452D-8D3A-2CD9D6CA36C7}" type="pres">
      <dgm:prSet presAssocID="{49FE1538-31D8-4F59-895E-C1AF325AE04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5C246A-5A5B-4366-AD95-5E3174CA5E6E}" type="pres">
      <dgm:prSet presAssocID="{49FE1538-31D8-4F59-895E-C1AF325AE043}" presName="children" presStyleCnt="0"/>
      <dgm:spPr/>
      <dgm:t>
        <a:bodyPr/>
        <a:lstStyle/>
        <a:p>
          <a:endParaRPr lang="ru-RU"/>
        </a:p>
      </dgm:t>
    </dgm:pt>
    <dgm:pt modelId="{3B26E19A-DE2A-41E8-A21A-4CC7EFD44C58}" type="pres">
      <dgm:prSet presAssocID="{49FE1538-31D8-4F59-895E-C1AF325AE043}" presName="child1group" presStyleCnt="0"/>
      <dgm:spPr/>
      <dgm:t>
        <a:bodyPr/>
        <a:lstStyle/>
        <a:p>
          <a:endParaRPr lang="ru-RU"/>
        </a:p>
      </dgm:t>
    </dgm:pt>
    <dgm:pt modelId="{06E4ECDE-97EF-428B-8338-ACE51BD128B4}" type="pres">
      <dgm:prSet presAssocID="{49FE1538-31D8-4F59-895E-C1AF325AE043}" presName="child1" presStyleLbl="bgAcc1" presStyleIdx="0" presStyleCnt="4" custScaleX="186492"/>
      <dgm:spPr/>
      <dgm:t>
        <a:bodyPr/>
        <a:lstStyle/>
        <a:p>
          <a:endParaRPr lang="ru-RU"/>
        </a:p>
      </dgm:t>
    </dgm:pt>
    <dgm:pt modelId="{EB93F092-18E1-4E66-A650-BD63859EE276}" type="pres">
      <dgm:prSet presAssocID="{49FE1538-31D8-4F59-895E-C1AF325AE04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4F86D6-9882-41D0-9327-53097EBE69AA}" type="pres">
      <dgm:prSet presAssocID="{49FE1538-31D8-4F59-895E-C1AF325AE043}" presName="child2group" presStyleCnt="0"/>
      <dgm:spPr/>
      <dgm:t>
        <a:bodyPr/>
        <a:lstStyle/>
        <a:p>
          <a:endParaRPr lang="ru-RU"/>
        </a:p>
      </dgm:t>
    </dgm:pt>
    <dgm:pt modelId="{2D24F01A-3F0F-4432-A401-A90248CAA805}" type="pres">
      <dgm:prSet presAssocID="{49FE1538-31D8-4F59-895E-C1AF325AE043}" presName="child2" presStyleLbl="bgAcc1" presStyleIdx="1" presStyleCnt="4" custScaleX="180052" custLinFactNeighborX="41802" custLinFactNeighborY="-5682"/>
      <dgm:spPr/>
      <dgm:t>
        <a:bodyPr/>
        <a:lstStyle/>
        <a:p>
          <a:endParaRPr lang="ru-RU"/>
        </a:p>
      </dgm:t>
    </dgm:pt>
    <dgm:pt modelId="{91CAD992-5953-4C9E-849E-E5853611A1D6}" type="pres">
      <dgm:prSet presAssocID="{49FE1538-31D8-4F59-895E-C1AF325AE04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22F02B-A418-470B-A13F-58698736F77C}" type="pres">
      <dgm:prSet presAssocID="{49FE1538-31D8-4F59-895E-C1AF325AE043}" presName="child3group" presStyleCnt="0"/>
      <dgm:spPr/>
      <dgm:t>
        <a:bodyPr/>
        <a:lstStyle/>
        <a:p>
          <a:endParaRPr lang="ru-RU"/>
        </a:p>
      </dgm:t>
    </dgm:pt>
    <dgm:pt modelId="{F7FCDE80-4FFA-4722-B8EC-F4E3A8A160D8}" type="pres">
      <dgm:prSet presAssocID="{49FE1538-31D8-4F59-895E-C1AF325AE043}" presName="child3" presStyleLbl="bgAcc1" presStyleIdx="2" presStyleCnt="4" custScaleX="180972" custLinFactNeighborX="57622" custLinFactNeighborY="-19318"/>
      <dgm:spPr/>
      <dgm:t>
        <a:bodyPr/>
        <a:lstStyle/>
        <a:p>
          <a:endParaRPr lang="ru-RU"/>
        </a:p>
      </dgm:t>
    </dgm:pt>
    <dgm:pt modelId="{52936C14-8B91-41F9-8C36-37B159EC18B0}" type="pres">
      <dgm:prSet presAssocID="{49FE1538-31D8-4F59-895E-C1AF325AE04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B9898-C7F5-4A93-BBAF-4B3F2BD3CE95}" type="pres">
      <dgm:prSet presAssocID="{49FE1538-31D8-4F59-895E-C1AF325AE043}" presName="child4group" presStyleCnt="0"/>
      <dgm:spPr/>
      <dgm:t>
        <a:bodyPr/>
        <a:lstStyle/>
        <a:p>
          <a:endParaRPr lang="ru-RU"/>
        </a:p>
      </dgm:t>
    </dgm:pt>
    <dgm:pt modelId="{AF275DCE-CB47-4C51-B8ED-3DB46420AAB3}" type="pres">
      <dgm:prSet presAssocID="{49FE1538-31D8-4F59-895E-C1AF325AE043}" presName="child4" presStyleLbl="bgAcc1" presStyleIdx="3" presStyleCnt="4" custScaleX="197073" custLinFactNeighborX="-24732" custLinFactNeighborY="-33929"/>
      <dgm:spPr/>
      <dgm:t>
        <a:bodyPr/>
        <a:lstStyle/>
        <a:p>
          <a:endParaRPr lang="ru-RU"/>
        </a:p>
      </dgm:t>
    </dgm:pt>
    <dgm:pt modelId="{21C01657-977A-4B49-9234-1929F740567B}" type="pres">
      <dgm:prSet presAssocID="{49FE1538-31D8-4F59-895E-C1AF325AE04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4377B-A865-48C1-BDA6-E3BBF4EAB489}" type="pres">
      <dgm:prSet presAssocID="{49FE1538-31D8-4F59-895E-C1AF325AE043}" presName="childPlaceholder" presStyleCnt="0"/>
      <dgm:spPr/>
      <dgm:t>
        <a:bodyPr/>
        <a:lstStyle/>
        <a:p>
          <a:endParaRPr lang="ru-RU"/>
        </a:p>
      </dgm:t>
    </dgm:pt>
    <dgm:pt modelId="{B9F312E0-D337-4243-8B66-CE976ECEBD0B}" type="pres">
      <dgm:prSet presAssocID="{49FE1538-31D8-4F59-895E-C1AF325AE043}" presName="circle" presStyleCnt="0"/>
      <dgm:spPr/>
      <dgm:t>
        <a:bodyPr/>
        <a:lstStyle/>
        <a:p>
          <a:endParaRPr lang="ru-RU"/>
        </a:p>
      </dgm:t>
    </dgm:pt>
    <dgm:pt modelId="{9DA77176-98CE-4F29-8F41-C56CB1D47AF1}" type="pres">
      <dgm:prSet presAssocID="{49FE1538-31D8-4F59-895E-C1AF325AE043}" presName="quadrant1" presStyleLbl="node1" presStyleIdx="0" presStyleCnt="4" custScaleX="1179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D1999-EE63-4E64-AA85-442F0D168B71}" type="pres">
      <dgm:prSet presAssocID="{49FE1538-31D8-4F59-895E-C1AF325AE043}" presName="quadrant2" presStyleLbl="node1" presStyleIdx="1" presStyleCnt="4" custScaleX="1095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C13BB-9FF4-4B5B-942E-4BF5EA26CEC4}" type="pres">
      <dgm:prSet presAssocID="{49FE1538-31D8-4F59-895E-C1AF325AE043}" presName="quadrant3" presStyleLbl="node1" presStyleIdx="2" presStyleCnt="4" custScaleX="117216" custLinFactNeighborX="-3842" custLinFactNeighborY="-2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079AB-2CEA-4CEE-A286-EAE63FD0DB65}" type="pres">
      <dgm:prSet presAssocID="{49FE1538-31D8-4F59-895E-C1AF325AE043}" presName="quadrant4" presStyleLbl="node1" presStyleIdx="3" presStyleCnt="4" custScaleX="1095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84F41-FA0E-4AD0-96D8-DD5DD0A5B8F6}" type="pres">
      <dgm:prSet presAssocID="{49FE1538-31D8-4F59-895E-C1AF325AE043}" presName="quadrantPlaceholder" presStyleCnt="0"/>
      <dgm:spPr/>
      <dgm:t>
        <a:bodyPr/>
        <a:lstStyle/>
        <a:p>
          <a:endParaRPr lang="ru-RU"/>
        </a:p>
      </dgm:t>
    </dgm:pt>
    <dgm:pt modelId="{1AA20C40-EC61-43FA-9EAA-1BF7D5F2F92E}" type="pres">
      <dgm:prSet presAssocID="{49FE1538-31D8-4F59-895E-C1AF325AE043}" presName="center1" presStyleLbl="fgShp" presStyleIdx="0" presStyleCnt="2"/>
      <dgm:spPr/>
      <dgm:t>
        <a:bodyPr/>
        <a:lstStyle/>
        <a:p>
          <a:endParaRPr lang="ru-RU"/>
        </a:p>
      </dgm:t>
    </dgm:pt>
    <dgm:pt modelId="{44C302FE-7026-499C-9ECC-113B4DD283A1}" type="pres">
      <dgm:prSet presAssocID="{49FE1538-31D8-4F59-895E-C1AF325AE043}" presName="center2" presStyleLbl="fgShp" presStyleIdx="1" presStyleCnt="2"/>
      <dgm:spPr/>
      <dgm:t>
        <a:bodyPr/>
        <a:lstStyle/>
        <a:p>
          <a:endParaRPr lang="ru-RU"/>
        </a:p>
      </dgm:t>
    </dgm:pt>
  </dgm:ptLst>
  <dgm:cxnLst>
    <dgm:cxn modelId="{19C4FE86-8C8A-4D84-A35C-7B81782427EF}" type="presOf" srcId="{66ABADA5-D4A9-4A37-8AB5-CFBA6D0425B3}" destId="{FC3C13BB-9FF4-4B5B-942E-4BF5EA26CEC4}" srcOrd="0" destOrd="0" presId="urn:microsoft.com/office/officeart/2005/8/layout/cycle4"/>
    <dgm:cxn modelId="{FFAA06F7-B70B-4A7B-86A3-2BF05716208A}" type="presOf" srcId="{86179E49-3B89-4C9E-ABEC-DBB5B96EE96C}" destId="{06E4ECDE-97EF-428B-8338-ACE51BD128B4}" srcOrd="0" destOrd="1" presId="urn:microsoft.com/office/officeart/2005/8/layout/cycle4"/>
    <dgm:cxn modelId="{9B662F61-A4BE-4070-A0F9-1C5165CD048D}" type="presOf" srcId="{7B3179C8-21F3-4270-B8CD-8E8EB41F66D4}" destId="{F7FCDE80-4FFA-4722-B8EC-F4E3A8A160D8}" srcOrd="0" destOrd="0" presId="urn:microsoft.com/office/officeart/2005/8/layout/cycle4"/>
    <dgm:cxn modelId="{CF01DBFC-2114-4015-A4BE-C700113CC619}" type="presOf" srcId="{4256CBD1-9168-4DE7-9628-48A51426D586}" destId="{91CAD992-5953-4C9E-849E-E5853611A1D6}" srcOrd="1" destOrd="0" presId="urn:microsoft.com/office/officeart/2005/8/layout/cycle4"/>
    <dgm:cxn modelId="{9D2CFCFA-764F-4B6A-B4BA-0FE5B202AAB3}" type="presOf" srcId="{1A89D474-04A1-4720-A193-B41C2CC4A674}" destId="{91CAD992-5953-4C9E-849E-E5853611A1D6}" srcOrd="1" destOrd="1" presId="urn:microsoft.com/office/officeart/2005/8/layout/cycle4"/>
    <dgm:cxn modelId="{7646001F-2B84-4EF3-A7D4-C31803AD6A34}" srcId="{B2973BA8-D74F-423D-97FF-DA75B3FA5563}" destId="{30647B33-146B-46E3-B954-9F45A96EB85E}" srcOrd="1" destOrd="0" parTransId="{A1100D8D-0933-4F92-B4C5-E6B98E34C9E7}" sibTransId="{544DFB9B-1A96-40DF-A46A-408EA370F784}"/>
    <dgm:cxn modelId="{067EBD49-29B7-4B9E-A698-5D1630129B39}" srcId="{1176D98D-E3ED-45D5-9886-622033DA9246}" destId="{1A89D474-04A1-4720-A193-B41C2CC4A674}" srcOrd="1" destOrd="0" parTransId="{0C675514-C7E4-4590-AC87-CD5A0CAAF8A9}" sibTransId="{93F5BF01-408C-49E9-BF61-FE9D60EF2722}"/>
    <dgm:cxn modelId="{249743C6-B17A-494F-A468-9434E834A640}" type="presOf" srcId="{1176D98D-E3ED-45D5-9886-622033DA9246}" destId="{338D1999-EE63-4E64-AA85-442F0D168B71}" srcOrd="0" destOrd="0" presId="urn:microsoft.com/office/officeart/2005/8/layout/cycle4"/>
    <dgm:cxn modelId="{39CFB227-34BB-4A88-9480-977DFD93F249}" type="presOf" srcId="{9D7CD5B1-40AC-4CD8-87FA-DB644A6EE6F7}" destId="{06E4ECDE-97EF-428B-8338-ACE51BD128B4}" srcOrd="0" destOrd="0" presId="urn:microsoft.com/office/officeart/2005/8/layout/cycle4"/>
    <dgm:cxn modelId="{9D3FCBF5-0D59-4B51-93B2-E66B9CAB45A2}" srcId="{3B98B3C1-B883-4096-9CCE-6B54B522E3EB}" destId="{C55A3837-B6C5-46C1-A4AB-B6857B7E7C6C}" srcOrd="2" destOrd="0" parTransId="{CC89138E-6C3D-47C8-B1FB-1E9FD4B3795E}" sibTransId="{CA53329A-CB5E-4294-BFF3-2B34E32F613A}"/>
    <dgm:cxn modelId="{C907E998-D9AC-446A-B792-E06481F780C5}" srcId="{49FE1538-31D8-4F59-895E-C1AF325AE043}" destId="{3B98B3C1-B883-4096-9CCE-6B54B522E3EB}" srcOrd="0" destOrd="0" parTransId="{6E36F2A8-A680-4ACF-8D0E-3ECE4DFA319C}" sibTransId="{05548D91-74AE-4019-9B97-3B15D564147E}"/>
    <dgm:cxn modelId="{F8CC554D-4669-48D5-85F0-184ECDC7FAFF}" type="presOf" srcId="{B69FF860-3A24-4D0B-AD7F-C7B0A5EE76AA}" destId="{21C01657-977A-4B49-9234-1929F740567B}" srcOrd="1" destOrd="2" presId="urn:microsoft.com/office/officeart/2005/8/layout/cycle4"/>
    <dgm:cxn modelId="{FECEBE24-1AC2-48BC-B253-D87991DAA33D}" type="presOf" srcId="{49FE1538-31D8-4F59-895E-C1AF325AE043}" destId="{C0AA6392-103A-452D-8D3A-2CD9D6CA36C7}" srcOrd="0" destOrd="0" presId="urn:microsoft.com/office/officeart/2005/8/layout/cycle4"/>
    <dgm:cxn modelId="{3C4326D9-1236-4EE3-8CAE-E82BB36B235B}" type="presOf" srcId="{64F3EF06-389D-4C24-8B1B-7F1971924144}" destId="{AF275DCE-CB47-4C51-B8ED-3DB46420AAB3}" srcOrd="0" destOrd="0" presId="urn:microsoft.com/office/officeart/2005/8/layout/cycle4"/>
    <dgm:cxn modelId="{D145C992-AEB6-4B21-AFFC-C878C2DC0C49}" srcId="{49FE1538-31D8-4F59-895E-C1AF325AE043}" destId="{1176D98D-E3ED-45D5-9886-622033DA9246}" srcOrd="1" destOrd="0" parTransId="{3F9E5594-39E4-472A-B690-9FB8AAC54E04}" sibTransId="{726F34CA-FF9A-47C1-BF3D-C92FD490D37F}"/>
    <dgm:cxn modelId="{EC35E7A4-3608-4887-BF10-79D607FEAA70}" type="presOf" srcId="{B2973BA8-D74F-423D-97FF-DA75B3FA5563}" destId="{F84079AB-2CEA-4CEE-A286-EAE63FD0DB65}" srcOrd="0" destOrd="0" presId="urn:microsoft.com/office/officeart/2005/8/layout/cycle4"/>
    <dgm:cxn modelId="{BD25B57F-D6CE-497D-B1E0-C39380AFCEED}" srcId="{49FE1538-31D8-4F59-895E-C1AF325AE043}" destId="{B2973BA8-D74F-423D-97FF-DA75B3FA5563}" srcOrd="3" destOrd="0" parTransId="{27D66FE9-66D5-491D-865E-13D9C8D3F584}" sibTransId="{668644D7-936A-4BA1-89D0-4C76603193D3}"/>
    <dgm:cxn modelId="{C18CFC8E-F9E0-4051-86B0-75631C34B5EC}" type="presOf" srcId="{64F3EF06-389D-4C24-8B1B-7F1971924144}" destId="{21C01657-977A-4B49-9234-1929F740567B}" srcOrd="1" destOrd="0" presId="urn:microsoft.com/office/officeart/2005/8/layout/cycle4"/>
    <dgm:cxn modelId="{6A76A43C-8B02-47CF-B2A4-EA7F7BD3D4AF}" srcId="{1176D98D-E3ED-45D5-9886-622033DA9246}" destId="{4256CBD1-9168-4DE7-9628-48A51426D586}" srcOrd="0" destOrd="0" parTransId="{8E054A9D-0A01-436A-81A4-392641672231}" sibTransId="{1BC0C145-FA0D-439A-8EAF-E739F760FC2F}"/>
    <dgm:cxn modelId="{F3AD51B1-8FA4-4879-9127-1241C36B3892}" type="presOf" srcId="{C55A3837-B6C5-46C1-A4AB-B6857B7E7C6C}" destId="{EB93F092-18E1-4E66-A650-BD63859EE276}" srcOrd="1" destOrd="2" presId="urn:microsoft.com/office/officeart/2005/8/layout/cycle4"/>
    <dgm:cxn modelId="{42E509E0-52DE-46F1-8ECB-498B17B31B11}" srcId="{3B98B3C1-B883-4096-9CCE-6B54B522E3EB}" destId="{86179E49-3B89-4C9E-ABEC-DBB5B96EE96C}" srcOrd="1" destOrd="0" parTransId="{09FAE499-0349-45AD-8804-0A15C43F868A}" sibTransId="{083C4CB0-5257-453C-912E-692686C22BBE}"/>
    <dgm:cxn modelId="{744AC424-0C26-4B00-97FC-CC0060FF76F6}" type="presOf" srcId="{3B98B3C1-B883-4096-9CCE-6B54B522E3EB}" destId="{9DA77176-98CE-4F29-8F41-C56CB1D47AF1}" srcOrd="0" destOrd="0" presId="urn:microsoft.com/office/officeart/2005/8/layout/cycle4"/>
    <dgm:cxn modelId="{4A47EAEB-880B-4CF6-8C7E-EDA90C996181}" type="presOf" srcId="{86179E49-3B89-4C9E-ABEC-DBB5B96EE96C}" destId="{EB93F092-18E1-4E66-A650-BD63859EE276}" srcOrd="1" destOrd="1" presId="urn:microsoft.com/office/officeart/2005/8/layout/cycle4"/>
    <dgm:cxn modelId="{2D62CEDA-EC8B-41CB-9F2E-9002DA090B91}" srcId="{49FE1538-31D8-4F59-895E-C1AF325AE043}" destId="{66ABADA5-D4A9-4A37-8AB5-CFBA6D0425B3}" srcOrd="2" destOrd="0" parTransId="{7EE9AA84-FA3B-49E2-8BE3-E86962CBD641}" sibTransId="{23AF5CC3-E238-4591-8D8B-4C5AF61607B0}"/>
    <dgm:cxn modelId="{8233DB21-A97E-44D9-959E-6642EE723778}" type="presOf" srcId="{4256CBD1-9168-4DE7-9628-48A51426D586}" destId="{2D24F01A-3F0F-4432-A401-A90248CAA805}" srcOrd="0" destOrd="0" presId="urn:microsoft.com/office/officeart/2005/8/layout/cycle4"/>
    <dgm:cxn modelId="{296DEEA4-2E85-4497-9705-7D01F383046F}" type="presOf" srcId="{1A89D474-04A1-4720-A193-B41C2CC4A674}" destId="{2D24F01A-3F0F-4432-A401-A90248CAA805}" srcOrd="0" destOrd="1" presId="urn:microsoft.com/office/officeart/2005/8/layout/cycle4"/>
    <dgm:cxn modelId="{96578621-757C-45DD-974B-86D2FC2C2B98}" type="presOf" srcId="{30647B33-146B-46E3-B954-9F45A96EB85E}" destId="{21C01657-977A-4B49-9234-1929F740567B}" srcOrd="1" destOrd="1" presId="urn:microsoft.com/office/officeart/2005/8/layout/cycle4"/>
    <dgm:cxn modelId="{2252B54F-C100-4696-952D-2C4D74AA5D7F}" srcId="{66ABADA5-D4A9-4A37-8AB5-CFBA6D0425B3}" destId="{7B3179C8-21F3-4270-B8CD-8E8EB41F66D4}" srcOrd="0" destOrd="0" parTransId="{A757CE15-499E-4F30-882A-C733AC373498}" sibTransId="{E4272AF7-340A-41C6-8587-2EB93B3CD1F9}"/>
    <dgm:cxn modelId="{4AEE4279-BDD6-46C8-9DAD-22B084A7A7C9}" type="presOf" srcId="{C55A3837-B6C5-46C1-A4AB-B6857B7E7C6C}" destId="{06E4ECDE-97EF-428B-8338-ACE51BD128B4}" srcOrd="0" destOrd="2" presId="urn:microsoft.com/office/officeart/2005/8/layout/cycle4"/>
    <dgm:cxn modelId="{8DEB8DF9-9A69-4F4A-B3DB-E7E61B8C9BDA}" type="presOf" srcId="{9D7CD5B1-40AC-4CD8-87FA-DB644A6EE6F7}" destId="{EB93F092-18E1-4E66-A650-BD63859EE276}" srcOrd="1" destOrd="0" presId="urn:microsoft.com/office/officeart/2005/8/layout/cycle4"/>
    <dgm:cxn modelId="{C3E1B0F5-73D9-4A64-BDAF-9C9412080F2F}" srcId="{B2973BA8-D74F-423D-97FF-DA75B3FA5563}" destId="{64F3EF06-389D-4C24-8B1B-7F1971924144}" srcOrd="0" destOrd="0" parTransId="{D827D538-5197-47A5-B634-6F8A48506C28}" sibTransId="{A29798F5-8751-49D6-9D97-F44CB9D87542}"/>
    <dgm:cxn modelId="{8B8A0C2F-B72C-49B3-8B45-8AEEE06F87DD}" srcId="{3B98B3C1-B883-4096-9CCE-6B54B522E3EB}" destId="{9D7CD5B1-40AC-4CD8-87FA-DB644A6EE6F7}" srcOrd="0" destOrd="0" parTransId="{D33942C5-6444-4B2D-94F8-6B169981D3BD}" sibTransId="{009B0365-F289-454C-BD3A-16B3ED542C52}"/>
    <dgm:cxn modelId="{C02C1C86-E078-426E-B257-31E6DC3ED0C9}" srcId="{B2973BA8-D74F-423D-97FF-DA75B3FA5563}" destId="{B69FF860-3A24-4D0B-AD7F-C7B0A5EE76AA}" srcOrd="2" destOrd="0" parTransId="{71D44E05-FC4C-464E-8B77-3179D3F8A99D}" sibTransId="{0269678F-405C-4B67-A3C6-CD27B1BBBA08}"/>
    <dgm:cxn modelId="{BB03936E-0608-4D8F-80D9-590C6D43517C}" type="presOf" srcId="{7B3179C8-21F3-4270-B8CD-8E8EB41F66D4}" destId="{52936C14-8B91-41F9-8C36-37B159EC18B0}" srcOrd="1" destOrd="0" presId="urn:microsoft.com/office/officeart/2005/8/layout/cycle4"/>
    <dgm:cxn modelId="{8700BC80-7A79-4C98-93AB-AE745470725D}" type="presOf" srcId="{30647B33-146B-46E3-B954-9F45A96EB85E}" destId="{AF275DCE-CB47-4C51-B8ED-3DB46420AAB3}" srcOrd="0" destOrd="1" presId="urn:microsoft.com/office/officeart/2005/8/layout/cycle4"/>
    <dgm:cxn modelId="{7DBD7D41-139E-466A-A3A3-9E9105A98012}" type="presOf" srcId="{B69FF860-3A24-4D0B-AD7F-C7B0A5EE76AA}" destId="{AF275DCE-CB47-4C51-B8ED-3DB46420AAB3}" srcOrd="0" destOrd="2" presId="urn:microsoft.com/office/officeart/2005/8/layout/cycle4"/>
    <dgm:cxn modelId="{0304A8AC-1728-456F-86F0-1142D4CA8B7F}" type="presParOf" srcId="{C0AA6392-103A-452D-8D3A-2CD9D6CA36C7}" destId="{A35C246A-5A5B-4366-AD95-5E3174CA5E6E}" srcOrd="0" destOrd="0" presId="urn:microsoft.com/office/officeart/2005/8/layout/cycle4"/>
    <dgm:cxn modelId="{AD39920B-660F-45B0-B78E-5F728E9FF98C}" type="presParOf" srcId="{A35C246A-5A5B-4366-AD95-5E3174CA5E6E}" destId="{3B26E19A-DE2A-41E8-A21A-4CC7EFD44C58}" srcOrd="0" destOrd="0" presId="urn:microsoft.com/office/officeart/2005/8/layout/cycle4"/>
    <dgm:cxn modelId="{F16FA0AE-8997-4E62-A958-216922E9088C}" type="presParOf" srcId="{3B26E19A-DE2A-41E8-A21A-4CC7EFD44C58}" destId="{06E4ECDE-97EF-428B-8338-ACE51BD128B4}" srcOrd="0" destOrd="0" presId="urn:microsoft.com/office/officeart/2005/8/layout/cycle4"/>
    <dgm:cxn modelId="{B7F79D75-6291-4CA3-9273-4E7B1BDAD633}" type="presParOf" srcId="{3B26E19A-DE2A-41E8-A21A-4CC7EFD44C58}" destId="{EB93F092-18E1-4E66-A650-BD63859EE276}" srcOrd="1" destOrd="0" presId="urn:microsoft.com/office/officeart/2005/8/layout/cycle4"/>
    <dgm:cxn modelId="{8BEDB65A-2E38-4CE7-9210-9AB27133F887}" type="presParOf" srcId="{A35C246A-5A5B-4366-AD95-5E3174CA5E6E}" destId="{164F86D6-9882-41D0-9327-53097EBE69AA}" srcOrd="1" destOrd="0" presId="urn:microsoft.com/office/officeart/2005/8/layout/cycle4"/>
    <dgm:cxn modelId="{67659287-ED75-46E5-9E25-AB4B2F47E02E}" type="presParOf" srcId="{164F86D6-9882-41D0-9327-53097EBE69AA}" destId="{2D24F01A-3F0F-4432-A401-A90248CAA805}" srcOrd="0" destOrd="0" presId="urn:microsoft.com/office/officeart/2005/8/layout/cycle4"/>
    <dgm:cxn modelId="{630AA2D6-6850-44F4-A1F7-E6E3F6BD8931}" type="presParOf" srcId="{164F86D6-9882-41D0-9327-53097EBE69AA}" destId="{91CAD992-5953-4C9E-849E-E5853611A1D6}" srcOrd="1" destOrd="0" presId="urn:microsoft.com/office/officeart/2005/8/layout/cycle4"/>
    <dgm:cxn modelId="{ABE4D3BC-F292-46A4-8604-1E99142D5C54}" type="presParOf" srcId="{A35C246A-5A5B-4366-AD95-5E3174CA5E6E}" destId="{9F22F02B-A418-470B-A13F-58698736F77C}" srcOrd="2" destOrd="0" presId="urn:microsoft.com/office/officeart/2005/8/layout/cycle4"/>
    <dgm:cxn modelId="{95DD7DBB-1996-40DB-A135-9FFDAD946B4B}" type="presParOf" srcId="{9F22F02B-A418-470B-A13F-58698736F77C}" destId="{F7FCDE80-4FFA-4722-B8EC-F4E3A8A160D8}" srcOrd="0" destOrd="0" presId="urn:microsoft.com/office/officeart/2005/8/layout/cycle4"/>
    <dgm:cxn modelId="{4D6476DB-94CA-4774-AFE5-DAFD4026C90D}" type="presParOf" srcId="{9F22F02B-A418-470B-A13F-58698736F77C}" destId="{52936C14-8B91-41F9-8C36-37B159EC18B0}" srcOrd="1" destOrd="0" presId="urn:microsoft.com/office/officeart/2005/8/layout/cycle4"/>
    <dgm:cxn modelId="{55144239-0A9A-45D6-B598-467E5FDDA299}" type="presParOf" srcId="{A35C246A-5A5B-4366-AD95-5E3174CA5E6E}" destId="{FE4B9898-C7F5-4A93-BBAF-4B3F2BD3CE95}" srcOrd="3" destOrd="0" presId="urn:microsoft.com/office/officeart/2005/8/layout/cycle4"/>
    <dgm:cxn modelId="{0E40B011-2EA7-4DFD-83E5-DF87B92904DC}" type="presParOf" srcId="{FE4B9898-C7F5-4A93-BBAF-4B3F2BD3CE95}" destId="{AF275DCE-CB47-4C51-B8ED-3DB46420AAB3}" srcOrd="0" destOrd="0" presId="urn:microsoft.com/office/officeart/2005/8/layout/cycle4"/>
    <dgm:cxn modelId="{2DE40993-A5F5-4016-BD80-E3B10209A4E3}" type="presParOf" srcId="{FE4B9898-C7F5-4A93-BBAF-4B3F2BD3CE95}" destId="{21C01657-977A-4B49-9234-1929F740567B}" srcOrd="1" destOrd="0" presId="urn:microsoft.com/office/officeart/2005/8/layout/cycle4"/>
    <dgm:cxn modelId="{A1D930F5-8146-4B71-B819-4FDCF40914BA}" type="presParOf" srcId="{A35C246A-5A5B-4366-AD95-5E3174CA5E6E}" destId="{05C4377B-A865-48C1-BDA6-E3BBF4EAB489}" srcOrd="4" destOrd="0" presId="urn:microsoft.com/office/officeart/2005/8/layout/cycle4"/>
    <dgm:cxn modelId="{13407B02-2801-4183-BD86-DCDAEE773448}" type="presParOf" srcId="{C0AA6392-103A-452D-8D3A-2CD9D6CA36C7}" destId="{B9F312E0-D337-4243-8B66-CE976ECEBD0B}" srcOrd="1" destOrd="0" presId="urn:microsoft.com/office/officeart/2005/8/layout/cycle4"/>
    <dgm:cxn modelId="{0D9B85B7-3356-4247-A804-5ABF3F565865}" type="presParOf" srcId="{B9F312E0-D337-4243-8B66-CE976ECEBD0B}" destId="{9DA77176-98CE-4F29-8F41-C56CB1D47AF1}" srcOrd="0" destOrd="0" presId="urn:microsoft.com/office/officeart/2005/8/layout/cycle4"/>
    <dgm:cxn modelId="{35444C51-B19A-42B4-8F40-B3DA213F7989}" type="presParOf" srcId="{B9F312E0-D337-4243-8B66-CE976ECEBD0B}" destId="{338D1999-EE63-4E64-AA85-442F0D168B71}" srcOrd="1" destOrd="0" presId="urn:microsoft.com/office/officeart/2005/8/layout/cycle4"/>
    <dgm:cxn modelId="{3BDC2351-BABF-40C4-BD86-C6AC6AC2C66C}" type="presParOf" srcId="{B9F312E0-D337-4243-8B66-CE976ECEBD0B}" destId="{FC3C13BB-9FF4-4B5B-942E-4BF5EA26CEC4}" srcOrd="2" destOrd="0" presId="urn:microsoft.com/office/officeart/2005/8/layout/cycle4"/>
    <dgm:cxn modelId="{92524541-4ED8-473F-99EF-8AAC2D6BD332}" type="presParOf" srcId="{B9F312E0-D337-4243-8B66-CE976ECEBD0B}" destId="{F84079AB-2CEA-4CEE-A286-EAE63FD0DB65}" srcOrd="3" destOrd="0" presId="urn:microsoft.com/office/officeart/2005/8/layout/cycle4"/>
    <dgm:cxn modelId="{49C0BA71-F41B-49A4-8AC1-2519B43C68E6}" type="presParOf" srcId="{B9F312E0-D337-4243-8B66-CE976ECEBD0B}" destId="{F5784F41-FA0E-4AD0-96D8-DD5DD0A5B8F6}" srcOrd="4" destOrd="0" presId="urn:microsoft.com/office/officeart/2005/8/layout/cycle4"/>
    <dgm:cxn modelId="{699CCFB8-4785-474B-BA4B-755EF9F961CB}" type="presParOf" srcId="{C0AA6392-103A-452D-8D3A-2CD9D6CA36C7}" destId="{1AA20C40-EC61-43FA-9EAA-1BF7D5F2F92E}" srcOrd="2" destOrd="0" presId="urn:microsoft.com/office/officeart/2005/8/layout/cycle4"/>
    <dgm:cxn modelId="{8A0A3C48-64A1-47D7-B512-54AC8E70E8CF}" type="presParOf" srcId="{C0AA6392-103A-452D-8D3A-2CD9D6CA36C7}" destId="{44C302FE-7026-499C-9ECC-113B4DD283A1}" srcOrd="3" destOrd="0" presId="urn:microsoft.com/office/officeart/2005/8/layout/cycle4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B7E0C6-9ADB-4950-8EA7-74C9A60A0BFF}" type="doc">
      <dgm:prSet loTypeId="urn:microsoft.com/office/officeart/2005/8/layout/equation2" loCatId="relationship" qsTypeId="urn:microsoft.com/office/officeart/2005/8/quickstyle/3d2" qsCatId="3D" csTypeId="urn:microsoft.com/office/officeart/2005/8/colors/colorful1" csCatId="colorful" phldr="0"/>
      <dgm:spPr/>
    </dgm:pt>
    <dgm:pt modelId="{CB4F3ADD-548F-4D63-A5CD-9A3491A283B5}">
      <dgm:prSet phldrT="[Текст]" phldr="1"/>
      <dgm:spPr/>
      <dgm:t>
        <a:bodyPr/>
        <a:lstStyle/>
        <a:p>
          <a:endParaRPr lang="ru-RU" dirty="0"/>
        </a:p>
      </dgm:t>
    </dgm:pt>
    <dgm:pt modelId="{B82908EB-4F7B-46FC-86A1-4DFF10B27A10}" type="parTrans" cxnId="{BB81D757-9EB2-41A3-B021-9BDF71335493}">
      <dgm:prSet/>
      <dgm:spPr/>
      <dgm:t>
        <a:bodyPr/>
        <a:lstStyle/>
        <a:p>
          <a:endParaRPr lang="ru-RU"/>
        </a:p>
      </dgm:t>
    </dgm:pt>
    <dgm:pt modelId="{BCBA8E51-8EE5-4D40-8BE8-E406BE94C4A0}" type="sibTrans" cxnId="{BB81D757-9EB2-41A3-B021-9BDF71335493}">
      <dgm:prSet/>
      <dgm:spPr/>
      <dgm:t>
        <a:bodyPr/>
        <a:lstStyle/>
        <a:p>
          <a:endParaRPr lang="ru-RU"/>
        </a:p>
      </dgm:t>
    </dgm:pt>
    <dgm:pt modelId="{ECD1448D-D615-49E3-BD03-CA2F3CD71B4B}">
      <dgm:prSet phldrT="[Текст]" phldr="1"/>
      <dgm:spPr/>
      <dgm:t>
        <a:bodyPr/>
        <a:lstStyle/>
        <a:p>
          <a:endParaRPr lang="ru-RU"/>
        </a:p>
      </dgm:t>
    </dgm:pt>
    <dgm:pt modelId="{0EC96CC6-1B24-4FF8-8402-DD72D51C8422}" type="parTrans" cxnId="{9E894713-05CE-428E-B80F-5167E953E814}">
      <dgm:prSet/>
      <dgm:spPr/>
      <dgm:t>
        <a:bodyPr/>
        <a:lstStyle/>
        <a:p>
          <a:endParaRPr lang="ru-RU"/>
        </a:p>
      </dgm:t>
    </dgm:pt>
    <dgm:pt modelId="{A28FD7B2-3D5D-4321-B515-02C80BF1BAF9}" type="sibTrans" cxnId="{9E894713-05CE-428E-B80F-5167E953E814}">
      <dgm:prSet/>
      <dgm:spPr/>
      <dgm:t>
        <a:bodyPr/>
        <a:lstStyle/>
        <a:p>
          <a:endParaRPr lang="ru-RU"/>
        </a:p>
      </dgm:t>
    </dgm:pt>
    <dgm:pt modelId="{F491566A-6FB3-440A-A970-FF8AC2626337}">
      <dgm:prSet phldrT="[Текст]" phldr="1"/>
      <dgm:spPr/>
      <dgm:t>
        <a:bodyPr/>
        <a:lstStyle/>
        <a:p>
          <a:endParaRPr lang="ru-RU" dirty="0"/>
        </a:p>
      </dgm:t>
    </dgm:pt>
    <dgm:pt modelId="{4280AB52-75F2-4DE7-A5FD-4BCB4B688B6F}" type="parTrans" cxnId="{956172FB-58E8-46A4-B118-85E2C0DE9176}">
      <dgm:prSet/>
      <dgm:spPr/>
      <dgm:t>
        <a:bodyPr/>
        <a:lstStyle/>
        <a:p>
          <a:endParaRPr lang="ru-RU"/>
        </a:p>
      </dgm:t>
    </dgm:pt>
    <dgm:pt modelId="{2A7BB6D8-CDB9-4D8A-87A0-C9422D600F4F}" type="sibTrans" cxnId="{956172FB-58E8-46A4-B118-85E2C0DE9176}">
      <dgm:prSet/>
      <dgm:spPr/>
      <dgm:t>
        <a:bodyPr/>
        <a:lstStyle/>
        <a:p>
          <a:endParaRPr lang="ru-RU"/>
        </a:p>
      </dgm:t>
    </dgm:pt>
    <dgm:pt modelId="{209A1B9A-D03F-4A66-B13D-02BB8F43DB11}" type="pres">
      <dgm:prSet presAssocID="{3DB7E0C6-9ADB-4950-8EA7-74C9A60A0BFF}" presName="Name0" presStyleCnt="0">
        <dgm:presLayoutVars>
          <dgm:dir/>
          <dgm:resizeHandles val="exact"/>
        </dgm:presLayoutVars>
      </dgm:prSet>
      <dgm:spPr/>
    </dgm:pt>
    <dgm:pt modelId="{16974BEF-2756-4EC8-A551-FCAED17722C5}" type="pres">
      <dgm:prSet presAssocID="{3DB7E0C6-9ADB-4950-8EA7-74C9A60A0BFF}" presName="vNodes" presStyleCnt="0"/>
      <dgm:spPr/>
    </dgm:pt>
    <dgm:pt modelId="{25927C9C-260B-40E1-9A86-CB752758F062}" type="pres">
      <dgm:prSet presAssocID="{CB4F3ADD-548F-4D63-A5CD-9A3491A283B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FF422-8E17-4123-990E-A8AADB290E57}" type="pres">
      <dgm:prSet presAssocID="{BCBA8E51-8EE5-4D40-8BE8-E406BE94C4A0}" presName="spacerT" presStyleCnt="0"/>
      <dgm:spPr/>
    </dgm:pt>
    <dgm:pt modelId="{3759FD63-D60F-49A6-8BC3-870F078C1925}" type="pres">
      <dgm:prSet presAssocID="{BCBA8E51-8EE5-4D40-8BE8-E406BE94C4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C0F9B0A-487C-4A18-A33F-43F7B28730A8}" type="pres">
      <dgm:prSet presAssocID="{BCBA8E51-8EE5-4D40-8BE8-E406BE94C4A0}" presName="spacerB" presStyleCnt="0"/>
      <dgm:spPr/>
    </dgm:pt>
    <dgm:pt modelId="{0E340E76-41B5-463C-84E0-B71CF96CE718}" type="pres">
      <dgm:prSet presAssocID="{ECD1448D-D615-49E3-BD03-CA2F3CD71B4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29BAF7-A37D-4898-915E-70C78AD53679}" type="pres">
      <dgm:prSet presAssocID="{3DB7E0C6-9ADB-4950-8EA7-74C9A60A0BFF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D05F5598-55A8-4D72-ACA9-BE3B4F4C4740}" type="pres">
      <dgm:prSet presAssocID="{3DB7E0C6-9ADB-4950-8EA7-74C9A60A0BF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DD31222-C560-45EA-ABBA-FFE63815BDE6}" type="pres">
      <dgm:prSet presAssocID="{3DB7E0C6-9ADB-4950-8EA7-74C9A60A0BFF}" presName="lastNode" presStyleLbl="node1" presStyleIdx="2" presStyleCnt="3" custLinFactNeighborX="-9729" custLinFactNeighborY="-8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D2FD47-CC56-4F81-850A-2EBFC99F7491}" type="presOf" srcId="{BCBA8E51-8EE5-4D40-8BE8-E406BE94C4A0}" destId="{3759FD63-D60F-49A6-8BC3-870F078C1925}" srcOrd="0" destOrd="0" presId="urn:microsoft.com/office/officeart/2005/8/layout/equation2"/>
    <dgm:cxn modelId="{9E894713-05CE-428E-B80F-5167E953E814}" srcId="{3DB7E0C6-9ADB-4950-8EA7-74C9A60A0BFF}" destId="{ECD1448D-D615-49E3-BD03-CA2F3CD71B4B}" srcOrd="1" destOrd="0" parTransId="{0EC96CC6-1B24-4FF8-8402-DD72D51C8422}" sibTransId="{A28FD7B2-3D5D-4321-B515-02C80BF1BAF9}"/>
    <dgm:cxn modelId="{0C492E6B-DA1A-4B3C-BB15-1ADE2DFB62EE}" type="presOf" srcId="{3DB7E0C6-9ADB-4950-8EA7-74C9A60A0BFF}" destId="{209A1B9A-D03F-4A66-B13D-02BB8F43DB11}" srcOrd="0" destOrd="0" presId="urn:microsoft.com/office/officeart/2005/8/layout/equation2"/>
    <dgm:cxn modelId="{FC4C6BCA-9A33-498D-9B57-59BBC071C08B}" type="presOf" srcId="{A28FD7B2-3D5D-4321-B515-02C80BF1BAF9}" destId="{E429BAF7-A37D-4898-915E-70C78AD53679}" srcOrd="0" destOrd="0" presId="urn:microsoft.com/office/officeart/2005/8/layout/equation2"/>
    <dgm:cxn modelId="{956172FB-58E8-46A4-B118-85E2C0DE9176}" srcId="{3DB7E0C6-9ADB-4950-8EA7-74C9A60A0BFF}" destId="{F491566A-6FB3-440A-A970-FF8AC2626337}" srcOrd="2" destOrd="0" parTransId="{4280AB52-75F2-4DE7-A5FD-4BCB4B688B6F}" sibTransId="{2A7BB6D8-CDB9-4D8A-87A0-C9422D600F4F}"/>
    <dgm:cxn modelId="{04E5AE27-5341-47EC-935E-455A3E1DEBFE}" type="presOf" srcId="{ECD1448D-D615-49E3-BD03-CA2F3CD71B4B}" destId="{0E340E76-41B5-463C-84E0-B71CF96CE718}" srcOrd="0" destOrd="0" presId="urn:microsoft.com/office/officeart/2005/8/layout/equation2"/>
    <dgm:cxn modelId="{BE1EFD89-D6E2-493F-A406-D269C352B521}" type="presOf" srcId="{F491566A-6FB3-440A-A970-FF8AC2626337}" destId="{FDD31222-C560-45EA-ABBA-FFE63815BDE6}" srcOrd="0" destOrd="0" presId="urn:microsoft.com/office/officeart/2005/8/layout/equation2"/>
    <dgm:cxn modelId="{0565B5CB-1895-451C-A81C-6ADC474A1C4F}" type="presOf" srcId="{A28FD7B2-3D5D-4321-B515-02C80BF1BAF9}" destId="{D05F5598-55A8-4D72-ACA9-BE3B4F4C4740}" srcOrd="1" destOrd="0" presId="urn:microsoft.com/office/officeart/2005/8/layout/equation2"/>
    <dgm:cxn modelId="{BB81D757-9EB2-41A3-B021-9BDF71335493}" srcId="{3DB7E0C6-9ADB-4950-8EA7-74C9A60A0BFF}" destId="{CB4F3ADD-548F-4D63-A5CD-9A3491A283B5}" srcOrd="0" destOrd="0" parTransId="{B82908EB-4F7B-46FC-86A1-4DFF10B27A10}" sibTransId="{BCBA8E51-8EE5-4D40-8BE8-E406BE94C4A0}"/>
    <dgm:cxn modelId="{E9144356-00DB-45A7-B7E2-BA1D8ABAB3EC}" type="presOf" srcId="{CB4F3ADD-548F-4D63-A5CD-9A3491A283B5}" destId="{25927C9C-260B-40E1-9A86-CB752758F062}" srcOrd="0" destOrd="0" presId="urn:microsoft.com/office/officeart/2005/8/layout/equation2"/>
    <dgm:cxn modelId="{FDC9D163-B476-4F83-AF15-1451EE06C27F}" type="presParOf" srcId="{209A1B9A-D03F-4A66-B13D-02BB8F43DB11}" destId="{16974BEF-2756-4EC8-A551-FCAED17722C5}" srcOrd="0" destOrd="0" presId="urn:microsoft.com/office/officeart/2005/8/layout/equation2"/>
    <dgm:cxn modelId="{1C1C0A07-5F28-407C-8E2A-AE8AD2A56D19}" type="presParOf" srcId="{16974BEF-2756-4EC8-A551-FCAED17722C5}" destId="{25927C9C-260B-40E1-9A86-CB752758F062}" srcOrd="0" destOrd="0" presId="urn:microsoft.com/office/officeart/2005/8/layout/equation2"/>
    <dgm:cxn modelId="{451616D7-4683-4F5A-B4E2-D38DC641C91F}" type="presParOf" srcId="{16974BEF-2756-4EC8-A551-FCAED17722C5}" destId="{718FF422-8E17-4123-990E-A8AADB290E57}" srcOrd="1" destOrd="0" presId="urn:microsoft.com/office/officeart/2005/8/layout/equation2"/>
    <dgm:cxn modelId="{3646B041-4194-449F-A9D4-CC93A82B545C}" type="presParOf" srcId="{16974BEF-2756-4EC8-A551-FCAED17722C5}" destId="{3759FD63-D60F-49A6-8BC3-870F078C1925}" srcOrd="2" destOrd="0" presId="urn:microsoft.com/office/officeart/2005/8/layout/equation2"/>
    <dgm:cxn modelId="{CC65D718-F49D-4B77-9EB6-E49AEB55DE2C}" type="presParOf" srcId="{16974BEF-2756-4EC8-A551-FCAED17722C5}" destId="{9C0F9B0A-487C-4A18-A33F-43F7B28730A8}" srcOrd="3" destOrd="0" presId="urn:microsoft.com/office/officeart/2005/8/layout/equation2"/>
    <dgm:cxn modelId="{8AD23ABA-96EB-40AB-BFF8-E0FAA1B21EAE}" type="presParOf" srcId="{16974BEF-2756-4EC8-A551-FCAED17722C5}" destId="{0E340E76-41B5-463C-84E0-B71CF96CE718}" srcOrd="4" destOrd="0" presId="urn:microsoft.com/office/officeart/2005/8/layout/equation2"/>
    <dgm:cxn modelId="{76495A21-72B3-480B-BD62-5013CEA6E976}" type="presParOf" srcId="{209A1B9A-D03F-4A66-B13D-02BB8F43DB11}" destId="{E429BAF7-A37D-4898-915E-70C78AD53679}" srcOrd="1" destOrd="0" presId="urn:microsoft.com/office/officeart/2005/8/layout/equation2"/>
    <dgm:cxn modelId="{A60E806D-ADFC-4D8E-BE72-56DF6B57523B}" type="presParOf" srcId="{E429BAF7-A37D-4898-915E-70C78AD53679}" destId="{D05F5598-55A8-4D72-ACA9-BE3B4F4C4740}" srcOrd="0" destOrd="0" presId="urn:microsoft.com/office/officeart/2005/8/layout/equation2"/>
    <dgm:cxn modelId="{7FEA3A00-606B-48BA-9D1F-904487ED84FE}" type="presParOf" srcId="{209A1B9A-D03F-4A66-B13D-02BB8F43DB11}" destId="{FDD31222-C560-45EA-ABBA-FFE63815BDE6}" srcOrd="2" destOrd="0" presId="urn:microsoft.com/office/officeart/2005/8/layout/equation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13F668-4210-4D00-A90F-2D1DA7B0498E}" type="doc">
      <dgm:prSet loTypeId="urn:microsoft.com/office/officeart/2005/8/layout/cycle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C7EBA0D-ADEC-45AB-BDB6-2BE76DACA0CB}">
      <dgm:prSet phldrT="[Текст]"/>
      <dgm:spPr/>
      <dgm:t>
        <a:bodyPr/>
        <a:lstStyle/>
        <a:p>
          <a:r>
            <a:rPr lang="ru-RU" b="1" dirty="0" smtClean="0"/>
            <a:t>НАПРАВЛЕНИЯ ДЕЯТЕЛЬНОСТИ</a:t>
          </a:r>
          <a:endParaRPr lang="ru-RU" b="1" dirty="0"/>
        </a:p>
      </dgm:t>
    </dgm:pt>
    <dgm:pt modelId="{3F4327B0-158E-4E43-A1AA-6806A5565659}" type="parTrans" cxnId="{A707E84A-8215-4137-BF8A-809569849CAF}">
      <dgm:prSet/>
      <dgm:spPr/>
      <dgm:t>
        <a:bodyPr/>
        <a:lstStyle/>
        <a:p>
          <a:endParaRPr lang="ru-RU"/>
        </a:p>
      </dgm:t>
    </dgm:pt>
    <dgm:pt modelId="{4A280490-4EC0-49A2-83D1-A4E25E5A8E6C}" type="sibTrans" cxnId="{A707E84A-8215-4137-BF8A-809569849CAF}">
      <dgm:prSet/>
      <dgm:spPr/>
      <dgm:t>
        <a:bodyPr/>
        <a:lstStyle/>
        <a:p>
          <a:endParaRPr lang="ru-RU"/>
        </a:p>
      </dgm:t>
    </dgm:pt>
    <dgm:pt modelId="{FDE564B6-07FC-4589-B73C-8D9D319EFD39}">
      <dgm:prSet phldrT="[Текст]"/>
      <dgm:spPr/>
      <dgm:t>
        <a:bodyPr/>
        <a:lstStyle/>
        <a:p>
          <a:r>
            <a:rPr lang="ru-RU" dirty="0" smtClean="0"/>
            <a:t>Организация и проведение конкурсов</a:t>
          </a:r>
          <a:endParaRPr lang="ru-RU" dirty="0"/>
        </a:p>
      </dgm:t>
    </dgm:pt>
    <dgm:pt modelId="{E7696651-27D4-470A-BA99-DB10BAA619CE}" type="parTrans" cxnId="{3E78755F-BB48-4A83-B000-82B13104019D}">
      <dgm:prSet/>
      <dgm:spPr/>
      <dgm:t>
        <a:bodyPr/>
        <a:lstStyle/>
        <a:p>
          <a:endParaRPr lang="ru-RU"/>
        </a:p>
      </dgm:t>
    </dgm:pt>
    <dgm:pt modelId="{04310BD0-2373-48E8-9429-E76D33D9909F}" type="sibTrans" cxnId="{3E78755F-BB48-4A83-B000-82B13104019D}">
      <dgm:prSet/>
      <dgm:spPr/>
      <dgm:t>
        <a:bodyPr/>
        <a:lstStyle/>
        <a:p>
          <a:endParaRPr lang="ru-RU"/>
        </a:p>
      </dgm:t>
    </dgm:pt>
    <dgm:pt modelId="{51E2EA5E-AD09-4405-8687-FADBB25E4A16}">
      <dgm:prSet phldrT="[Текст]"/>
      <dgm:spPr/>
      <dgm:t>
        <a:bodyPr/>
        <a:lstStyle/>
        <a:p>
          <a:r>
            <a:rPr lang="ru-RU" dirty="0" smtClean="0"/>
            <a:t>Участие в создании дизайна ДОУ</a:t>
          </a:r>
          <a:endParaRPr lang="ru-RU" dirty="0"/>
        </a:p>
      </dgm:t>
    </dgm:pt>
    <dgm:pt modelId="{AAEDACA7-478A-4A68-9BA6-720F1DAF23A7}" type="parTrans" cxnId="{13E26317-0537-4B26-84A5-8FC451578A66}">
      <dgm:prSet/>
      <dgm:spPr/>
      <dgm:t>
        <a:bodyPr/>
        <a:lstStyle/>
        <a:p>
          <a:endParaRPr lang="ru-RU"/>
        </a:p>
      </dgm:t>
    </dgm:pt>
    <dgm:pt modelId="{27AD25FA-937A-4193-A1DA-BD32EB6DA305}" type="sibTrans" cxnId="{13E26317-0537-4B26-84A5-8FC451578A66}">
      <dgm:prSet/>
      <dgm:spPr/>
      <dgm:t>
        <a:bodyPr/>
        <a:lstStyle/>
        <a:p>
          <a:endParaRPr lang="ru-RU"/>
        </a:p>
      </dgm:t>
    </dgm:pt>
    <dgm:pt modelId="{B65C335F-FBE0-410C-80D3-BCA4644E5F9E}">
      <dgm:prSet phldrT="[Текст]"/>
      <dgm:spPr/>
      <dgm:t>
        <a:bodyPr/>
        <a:lstStyle/>
        <a:p>
          <a:r>
            <a:rPr lang="ru-RU" dirty="0" smtClean="0"/>
            <a:t>Активное участие в управлении ДОУ</a:t>
          </a:r>
          <a:endParaRPr lang="ru-RU" dirty="0"/>
        </a:p>
      </dgm:t>
    </dgm:pt>
    <dgm:pt modelId="{A65AC5F5-1D1A-4A3A-8E79-34D3CE58969E}" type="parTrans" cxnId="{D02D34D3-6BBE-4F0B-802C-94CB876BDD99}">
      <dgm:prSet/>
      <dgm:spPr/>
      <dgm:t>
        <a:bodyPr/>
        <a:lstStyle/>
        <a:p>
          <a:endParaRPr lang="ru-RU"/>
        </a:p>
      </dgm:t>
    </dgm:pt>
    <dgm:pt modelId="{7417B4FD-59DB-41FD-8154-3F0412E8243C}" type="sibTrans" cxnId="{D02D34D3-6BBE-4F0B-802C-94CB876BDD99}">
      <dgm:prSet/>
      <dgm:spPr/>
      <dgm:t>
        <a:bodyPr/>
        <a:lstStyle/>
        <a:p>
          <a:endParaRPr lang="ru-RU"/>
        </a:p>
      </dgm:t>
    </dgm:pt>
    <dgm:pt modelId="{B7D11C1F-8736-45E0-B986-BC0D3D21A756}">
      <dgm:prSet phldrT="[Текст]"/>
      <dgm:spPr/>
      <dgm:t>
        <a:bodyPr/>
        <a:lstStyle/>
        <a:p>
          <a:r>
            <a:rPr lang="ru-RU" dirty="0" smtClean="0"/>
            <a:t>Спонсорская помощь</a:t>
          </a:r>
          <a:endParaRPr lang="ru-RU" dirty="0"/>
        </a:p>
      </dgm:t>
    </dgm:pt>
    <dgm:pt modelId="{8066D5D5-D223-45B7-A080-61DF90798923}" type="parTrans" cxnId="{3AA82D66-4F7A-4847-B6AC-E49F862A3E25}">
      <dgm:prSet/>
      <dgm:spPr/>
      <dgm:t>
        <a:bodyPr/>
        <a:lstStyle/>
        <a:p>
          <a:endParaRPr lang="ru-RU"/>
        </a:p>
      </dgm:t>
    </dgm:pt>
    <dgm:pt modelId="{DC4F175D-5886-456D-B0C4-95C6346DF462}" type="sibTrans" cxnId="{3AA82D66-4F7A-4847-B6AC-E49F862A3E25}">
      <dgm:prSet/>
      <dgm:spPr/>
      <dgm:t>
        <a:bodyPr/>
        <a:lstStyle/>
        <a:p>
          <a:endParaRPr lang="ru-RU"/>
        </a:p>
      </dgm:t>
    </dgm:pt>
    <dgm:pt modelId="{F4FCB92A-8048-4C0A-831F-BEDE2C78ABF1}" type="pres">
      <dgm:prSet presAssocID="{9613F668-4210-4D00-A90F-2D1DA7B049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3C7795-C23F-4B89-86E3-F1D9A658CF57}" type="pres">
      <dgm:prSet presAssocID="{9613F668-4210-4D00-A90F-2D1DA7B0498E}" presName="cycle" presStyleCnt="0"/>
      <dgm:spPr/>
    </dgm:pt>
    <dgm:pt modelId="{8338F981-C3A2-4210-B376-AC451A73A194}" type="pres">
      <dgm:prSet presAssocID="{1C7EBA0D-ADEC-45AB-BDB6-2BE76DACA0C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D5B70-8882-4B75-B5F7-DE96EB1160B4}" type="pres">
      <dgm:prSet presAssocID="{4A280490-4EC0-49A2-83D1-A4E25E5A8E6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A96EB7AB-C396-44AB-A633-5AA229C83BDA}" type="pres">
      <dgm:prSet presAssocID="{FDE564B6-07FC-4589-B73C-8D9D319EFD39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6864CC-1687-4A23-B95E-284741695EC0}" type="pres">
      <dgm:prSet presAssocID="{51E2EA5E-AD09-4405-8687-FADBB25E4A16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59B293-F1BB-4FCB-BD70-EC3CC567228E}" type="pres">
      <dgm:prSet presAssocID="{B65C335F-FBE0-410C-80D3-BCA4644E5F9E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9BC29-7713-4666-863A-32CB9B992D43}" type="pres">
      <dgm:prSet presAssocID="{B7D11C1F-8736-45E0-B986-BC0D3D21A756}" presName="nodeFollowingNodes" presStyleLbl="node1" presStyleIdx="4" presStyleCnt="5" custRadScaleRad="97158" custRadScaleInc="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C7FCFC-9040-44B3-B0D7-56577A0058EF}" type="presOf" srcId="{B65C335F-FBE0-410C-80D3-BCA4644E5F9E}" destId="{1D59B293-F1BB-4FCB-BD70-EC3CC567228E}" srcOrd="0" destOrd="0" presId="urn:microsoft.com/office/officeart/2005/8/layout/cycle3"/>
    <dgm:cxn modelId="{3E78755F-BB48-4A83-B000-82B13104019D}" srcId="{9613F668-4210-4D00-A90F-2D1DA7B0498E}" destId="{FDE564B6-07FC-4589-B73C-8D9D319EFD39}" srcOrd="1" destOrd="0" parTransId="{E7696651-27D4-470A-BA99-DB10BAA619CE}" sibTransId="{04310BD0-2373-48E8-9429-E76D33D9909F}"/>
    <dgm:cxn modelId="{3AA82D66-4F7A-4847-B6AC-E49F862A3E25}" srcId="{9613F668-4210-4D00-A90F-2D1DA7B0498E}" destId="{B7D11C1F-8736-45E0-B986-BC0D3D21A756}" srcOrd="4" destOrd="0" parTransId="{8066D5D5-D223-45B7-A080-61DF90798923}" sibTransId="{DC4F175D-5886-456D-B0C4-95C6346DF462}"/>
    <dgm:cxn modelId="{7261F8E7-D35B-4766-84E0-CDDB77C861B6}" type="presOf" srcId="{51E2EA5E-AD09-4405-8687-FADBB25E4A16}" destId="{BC6864CC-1687-4A23-B95E-284741695EC0}" srcOrd="0" destOrd="0" presId="urn:microsoft.com/office/officeart/2005/8/layout/cycle3"/>
    <dgm:cxn modelId="{A707E84A-8215-4137-BF8A-809569849CAF}" srcId="{9613F668-4210-4D00-A90F-2D1DA7B0498E}" destId="{1C7EBA0D-ADEC-45AB-BDB6-2BE76DACA0CB}" srcOrd="0" destOrd="0" parTransId="{3F4327B0-158E-4E43-A1AA-6806A5565659}" sibTransId="{4A280490-4EC0-49A2-83D1-A4E25E5A8E6C}"/>
    <dgm:cxn modelId="{A6904D02-98C1-4AB4-B86E-B874588132FE}" type="presOf" srcId="{4A280490-4EC0-49A2-83D1-A4E25E5A8E6C}" destId="{E6DD5B70-8882-4B75-B5F7-DE96EB1160B4}" srcOrd="0" destOrd="0" presId="urn:microsoft.com/office/officeart/2005/8/layout/cycle3"/>
    <dgm:cxn modelId="{5E9D1BBC-7829-419B-BC86-DA861107E9CD}" type="presOf" srcId="{9613F668-4210-4D00-A90F-2D1DA7B0498E}" destId="{F4FCB92A-8048-4C0A-831F-BEDE2C78ABF1}" srcOrd="0" destOrd="0" presId="urn:microsoft.com/office/officeart/2005/8/layout/cycle3"/>
    <dgm:cxn modelId="{C43738B1-8C43-40A4-8D85-B5946245F2B5}" type="presOf" srcId="{1C7EBA0D-ADEC-45AB-BDB6-2BE76DACA0CB}" destId="{8338F981-C3A2-4210-B376-AC451A73A194}" srcOrd="0" destOrd="0" presId="urn:microsoft.com/office/officeart/2005/8/layout/cycle3"/>
    <dgm:cxn modelId="{CB927D59-0DBD-41EE-BB51-B0C6BE587B95}" type="presOf" srcId="{FDE564B6-07FC-4589-B73C-8D9D319EFD39}" destId="{A96EB7AB-C396-44AB-A633-5AA229C83BDA}" srcOrd="0" destOrd="0" presId="urn:microsoft.com/office/officeart/2005/8/layout/cycle3"/>
    <dgm:cxn modelId="{13E26317-0537-4B26-84A5-8FC451578A66}" srcId="{9613F668-4210-4D00-A90F-2D1DA7B0498E}" destId="{51E2EA5E-AD09-4405-8687-FADBB25E4A16}" srcOrd="2" destOrd="0" parTransId="{AAEDACA7-478A-4A68-9BA6-720F1DAF23A7}" sibTransId="{27AD25FA-937A-4193-A1DA-BD32EB6DA305}"/>
    <dgm:cxn modelId="{D02D34D3-6BBE-4F0B-802C-94CB876BDD99}" srcId="{9613F668-4210-4D00-A90F-2D1DA7B0498E}" destId="{B65C335F-FBE0-410C-80D3-BCA4644E5F9E}" srcOrd="3" destOrd="0" parTransId="{A65AC5F5-1D1A-4A3A-8E79-34D3CE58969E}" sibTransId="{7417B4FD-59DB-41FD-8154-3F0412E8243C}"/>
    <dgm:cxn modelId="{D1110072-CC16-4F7D-8D23-F802A5FE909F}" type="presOf" srcId="{B7D11C1F-8736-45E0-B986-BC0D3D21A756}" destId="{3219BC29-7713-4666-863A-32CB9B992D43}" srcOrd="0" destOrd="0" presId="urn:microsoft.com/office/officeart/2005/8/layout/cycle3"/>
    <dgm:cxn modelId="{9FCD7039-4029-4B60-84DD-E15721F5A8DE}" type="presParOf" srcId="{F4FCB92A-8048-4C0A-831F-BEDE2C78ABF1}" destId="{A53C7795-C23F-4B89-86E3-F1D9A658CF57}" srcOrd="0" destOrd="0" presId="urn:microsoft.com/office/officeart/2005/8/layout/cycle3"/>
    <dgm:cxn modelId="{5BC3D32C-5B6D-407C-8DD6-AAA6DEF8A751}" type="presParOf" srcId="{A53C7795-C23F-4B89-86E3-F1D9A658CF57}" destId="{8338F981-C3A2-4210-B376-AC451A73A194}" srcOrd="0" destOrd="0" presId="urn:microsoft.com/office/officeart/2005/8/layout/cycle3"/>
    <dgm:cxn modelId="{83FC25E6-37D9-4B0C-92A0-A4303F763303}" type="presParOf" srcId="{A53C7795-C23F-4B89-86E3-F1D9A658CF57}" destId="{E6DD5B70-8882-4B75-B5F7-DE96EB1160B4}" srcOrd="1" destOrd="0" presId="urn:microsoft.com/office/officeart/2005/8/layout/cycle3"/>
    <dgm:cxn modelId="{2522D266-E5C4-4406-BFDD-4B0E63E1ED0A}" type="presParOf" srcId="{A53C7795-C23F-4B89-86E3-F1D9A658CF57}" destId="{A96EB7AB-C396-44AB-A633-5AA229C83BDA}" srcOrd="2" destOrd="0" presId="urn:microsoft.com/office/officeart/2005/8/layout/cycle3"/>
    <dgm:cxn modelId="{727AD923-BA0F-4711-9D7A-EE8F200B248C}" type="presParOf" srcId="{A53C7795-C23F-4B89-86E3-F1D9A658CF57}" destId="{BC6864CC-1687-4A23-B95E-284741695EC0}" srcOrd="3" destOrd="0" presId="urn:microsoft.com/office/officeart/2005/8/layout/cycle3"/>
    <dgm:cxn modelId="{CA4ECDA3-A0B4-4B91-86DD-1787BCC23FFA}" type="presParOf" srcId="{A53C7795-C23F-4B89-86E3-F1D9A658CF57}" destId="{1D59B293-F1BB-4FCB-BD70-EC3CC567228E}" srcOrd="4" destOrd="0" presId="urn:microsoft.com/office/officeart/2005/8/layout/cycle3"/>
    <dgm:cxn modelId="{F64315C3-F0C6-480E-A528-B22C234CA39B}" type="presParOf" srcId="{A53C7795-C23F-4B89-86E3-F1D9A658CF57}" destId="{3219BC29-7713-4666-863A-32CB9B992D43}" srcOrd="5" destOrd="0" presId="urn:microsoft.com/office/officeart/2005/8/layout/cycle3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33A4A0-86BE-4020-B955-F9F11BE6AB58}" type="doc">
      <dgm:prSet loTypeId="urn:microsoft.com/office/officeart/2005/8/layout/hierarchy2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FC3102D-089E-45DB-BFAE-D59A7B2A5076}">
      <dgm:prSet phldrT="[Текст]" custT="1"/>
      <dgm:spPr/>
      <dgm:t>
        <a:bodyPr/>
        <a:lstStyle/>
        <a:p>
          <a:r>
            <a:rPr lang="ru-RU" sz="2400" smtClean="0">
              <a:solidFill>
                <a:schemeClr val="tx1"/>
              </a:solidFill>
            </a:rPr>
            <a:t>Формы работы с детьми</a:t>
          </a:r>
          <a:endParaRPr lang="ru-RU" sz="2400" dirty="0">
            <a:solidFill>
              <a:schemeClr val="tx1"/>
            </a:solidFill>
          </a:endParaRPr>
        </a:p>
      </dgm:t>
    </dgm:pt>
    <dgm:pt modelId="{EECF647E-42D1-40BA-BAF7-FED461F2B22A}" type="parTrans" cxnId="{D2A0CFDC-EF89-4626-9F6C-06A995050BED}">
      <dgm:prSet/>
      <dgm:spPr/>
      <dgm:t>
        <a:bodyPr/>
        <a:lstStyle/>
        <a:p>
          <a:endParaRPr lang="ru-RU"/>
        </a:p>
      </dgm:t>
    </dgm:pt>
    <dgm:pt modelId="{82BF8959-F0D5-468D-8ED3-9A70EE89873B}" type="sibTrans" cxnId="{D2A0CFDC-EF89-4626-9F6C-06A995050BED}">
      <dgm:prSet/>
      <dgm:spPr/>
      <dgm:t>
        <a:bodyPr/>
        <a:lstStyle/>
        <a:p>
          <a:endParaRPr lang="ru-RU"/>
        </a:p>
      </dgm:t>
    </dgm:pt>
    <dgm:pt modelId="{6BCAD322-ECA7-4508-A83F-9AE02396D3A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Занятия с учителем</a:t>
          </a:r>
          <a:endParaRPr lang="ru-RU" sz="2000" dirty="0">
            <a:solidFill>
              <a:schemeClr val="tx1"/>
            </a:solidFill>
          </a:endParaRPr>
        </a:p>
      </dgm:t>
    </dgm:pt>
    <dgm:pt modelId="{F07D40D0-0525-40C4-9B45-437F08B1ADB6}" type="parTrans" cxnId="{9DC649F9-B800-4BB3-9DD7-7D0FAEF0809F}">
      <dgm:prSet/>
      <dgm:spPr/>
      <dgm:t>
        <a:bodyPr/>
        <a:lstStyle/>
        <a:p>
          <a:endParaRPr lang="ru-RU"/>
        </a:p>
      </dgm:t>
    </dgm:pt>
    <dgm:pt modelId="{4BB0DF82-7F84-40CE-BA13-1C37DC99CB78}" type="sibTrans" cxnId="{9DC649F9-B800-4BB3-9DD7-7D0FAEF0809F}">
      <dgm:prSet/>
      <dgm:spPr/>
      <dgm:t>
        <a:bodyPr/>
        <a:lstStyle/>
        <a:p>
          <a:endParaRPr lang="ru-RU"/>
        </a:p>
      </dgm:t>
    </dgm:pt>
    <dgm:pt modelId="{64267CD2-DFCA-4104-8FF4-F36567EB9B62}">
      <dgm:prSet phldrT="[Текст]" custT="1"/>
      <dgm:spPr/>
      <dgm:t>
        <a:bodyPr/>
        <a:lstStyle/>
        <a:p>
          <a:r>
            <a:rPr lang="ru-RU" sz="1600" dirty="0" smtClean="0"/>
            <a:t>Наблюдения </a:t>
          </a:r>
          <a:endParaRPr lang="ru-RU" sz="1600" dirty="0"/>
        </a:p>
      </dgm:t>
    </dgm:pt>
    <dgm:pt modelId="{E371D67F-37FF-4DAD-830A-179EAA120C2C}" type="parTrans" cxnId="{FE94CB41-B695-4AF4-BE9A-4C49ACFE1ACF}">
      <dgm:prSet/>
      <dgm:spPr/>
      <dgm:t>
        <a:bodyPr/>
        <a:lstStyle/>
        <a:p>
          <a:endParaRPr lang="ru-RU"/>
        </a:p>
      </dgm:t>
    </dgm:pt>
    <dgm:pt modelId="{E9545B9F-780E-4D0C-AA0C-F73922700AD3}" type="sibTrans" cxnId="{FE94CB41-B695-4AF4-BE9A-4C49ACFE1ACF}">
      <dgm:prSet/>
      <dgm:spPr/>
      <dgm:t>
        <a:bodyPr/>
        <a:lstStyle/>
        <a:p>
          <a:endParaRPr lang="ru-RU"/>
        </a:p>
      </dgm:t>
    </dgm:pt>
    <dgm:pt modelId="{351A4627-5D47-4B62-BD10-82ABB0C30AC4}">
      <dgm:prSet phldrT="[Текст]" custT="1"/>
      <dgm:spPr/>
      <dgm:t>
        <a:bodyPr/>
        <a:lstStyle/>
        <a:p>
          <a:r>
            <a:rPr lang="ru-RU" sz="1800" dirty="0" smtClean="0"/>
            <a:t>Экспериментирование </a:t>
          </a:r>
          <a:endParaRPr lang="ru-RU" sz="1800" dirty="0"/>
        </a:p>
      </dgm:t>
    </dgm:pt>
    <dgm:pt modelId="{912A35D7-2CDE-4234-8219-6E5F19E8F828}" type="parTrans" cxnId="{AD0E4FC3-B3D3-4DA3-AAA4-77D2908BABB4}">
      <dgm:prSet/>
      <dgm:spPr/>
      <dgm:t>
        <a:bodyPr/>
        <a:lstStyle/>
        <a:p>
          <a:endParaRPr lang="ru-RU"/>
        </a:p>
      </dgm:t>
    </dgm:pt>
    <dgm:pt modelId="{906CA6BC-978E-4332-B1DD-ECF07F8AE374}" type="sibTrans" cxnId="{AD0E4FC3-B3D3-4DA3-AAA4-77D2908BABB4}">
      <dgm:prSet/>
      <dgm:spPr/>
      <dgm:t>
        <a:bodyPr/>
        <a:lstStyle/>
        <a:p>
          <a:endParaRPr lang="ru-RU"/>
        </a:p>
      </dgm:t>
    </dgm:pt>
    <dgm:pt modelId="{CC82FD55-2A6B-4C07-BD23-AD386CB9BF82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Игровая деятельность</a:t>
          </a:r>
          <a:endParaRPr lang="ru-RU" sz="1600" dirty="0">
            <a:solidFill>
              <a:schemeClr val="tx1"/>
            </a:solidFill>
          </a:endParaRPr>
        </a:p>
      </dgm:t>
    </dgm:pt>
    <dgm:pt modelId="{A2A8D16C-2B71-4E90-8F76-D9A186B0BD40}" type="parTrans" cxnId="{6165A086-56AB-498F-82BE-B05CEC5B2E46}">
      <dgm:prSet/>
      <dgm:spPr/>
      <dgm:t>
        <a:bodyPr/>
        <a:lstStyle/>
        <a:p>
          <a:endParaRPr lang="ru-RU"/>
        </a:p>
      </dgm:t>
    </dgm:pt>
    <dgm:pt modelId="{209440EE-DF46-4D22-92AF-F1D78731E070}" type="sibTrans" cxnId="{6165A086-56AB-498F-82BE-B05CEC5B2E46}">
      <dgm:prSet/>
      <dgm:spPr/>
      <dgm:t>
        <a:bodyPr/>
        <a:lstStyle/>
        <a:p>
          <a:endParaRPr lang="ru-RU"/>
        </a:p>
      </dgm:t>
    </dgm:pt>
    <dgm:pt modelId="{7E100A28-63A1-4C0A-B4A0-B3533A402021}" type="pres">
      <dgm:prSet presAssocID="{B833A4A0-86BE-4020-B955-F9F11BE6AB5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923571-7FA4-4412-B8B2-5BB4127F1835}" type="pres">
      <dgm:prSet presAssocID="{7FC3102D-089E-45DB-BFAE-D59A7B2A5076}" presName="root1" presStyleCnt="0"/>
      <dgm:spPr/>
    </dgm:pt>
    <dgm:pt modelId="{0A5AAA37-6407-4CCD-9957-DF66185A3A37}" type="pres">
      <dgm:prSet presAssocID="{7FC3102D-089E-45DB-BFAE-D59A7B2A5076}" presName="LevelOneTextNode" presStyleLbl="node0" presStyleIdx="0" presStyleCnt="1" custScaleY="1765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C318D9-77EA-4333-B782-EF3F86486577}" type="pres">
      <dgm:prSet presAssocID="{7FC3102D-089E-45DB-BFAE-D59A7B2A5076}" presName="level2hierChild" presStyleCnt="0"/>
      <dgm:spPr/>
    </dgm:pt>
    <dgm:pt modelId="{4D61546B-3B89-4581-BF15-942BFCC95041}" type="pres">
      <dgm:prSet presAssocID="{F07D40D0-0525-40C4-9B45-437F08B1ADB6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2B90FDED-EE72-4877-912E-52D847981D89}" type="pres">
      <dgm:prSet presAssocID="{F07D40D0-0525-40C4-9B45-437F08B1ADB6}" presName="connTx" presStyleLbl="parChTrans1D2" presStyleIdx="0" presStyleCnt="2"/>
      <dgm:spPr/>
      <dgm:t>
        <a:bodyPr/>
        <a:lstStyle/>
        <a:p>
          <a:endParaRPr lang="ru-RU"/>
        </a:p>
      </dgm:t>
    </dgm:pt>
    <dgm:pt modelId="{72A6A1C0-A4E5-443C-98AF-79A3361B72D7}" type="pres">
      <dgm:prSet presAssocID="{6BCAD322-ECA7-4508-A83F-9AE02396D3A0}" presName="root2" presStyleCnt="0"/>
      <dgm:spPr/>
    </dgm:pt>
    <dgm:pt modelId="{C6019BFE-38CA-411A-9082-4A18CE52AB2D}" type="pres">
      <dgm:prSet presAssocID="{6BCAD322-ECA7-4508-A83F-9AE02396D3A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4093F5-7B88-4492-B70F-44D693AD0EE5}" type="pres">
      <dgm:prSet presAssocID="{6BCAD322-ECA7-4508-A83F-9AE02396D3A0}" presName="level3hierChild" presStyleCnt="0"/>
      <dgm:spPr/>
    </dgm:pt>
    <dgm:pt modelId="{0C9FF019-4731-4674-ADBA-4E0ED2F17F6A}" type="pres">
      <dgm:prSet presAssocID="{E371D67F-37FF-4DAD-830A-179EAA120C2C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FA7ABFCC-AAE5-4BFD-A0F6-18BFDBBBB930}" type="pres">
      <dgm:prSet presAssocID="{E371D67F-37FF-4DAD-830A-179EAA120C2C}" presName="connTx" presStyleLbl="parChTrans1D3" presStyleIdx="0" presStyleCnt="2"/>
      <dgm:spPr/>
      <dgm:t>
        <a:bodyPr/>
        <a:lstStyle/>
        <a:p>
          <a:endParaRPr lang="ru-RU"/>
        </a:p>
      </dgm:t>
    </dgm:pt>
    <dgm:pt modelId="{782BD6B3-FB13-44D5-A0CD-6BF9F04D4D82}" type="pres">
      <dgm:prSet presAssocID="{64267CD2-DFCA-4104-8FF4-F36567EB9B62}" presName="root2" presStyleCnt="0"/>
      <dgm:spPr/>
    </dgm:pt>
    <dgm:pt modelId="{BFE8F104-1800-4711-B1C4-998FC0156A19}" type="pres">
      <dgm:prSet presAssocID="{64267CD2-DFCA-4104-8FF4-F36567EB9B62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1B9245-B8FC-457E-992A-38CBFDF69C8F}" type="pres">
      <dgm:prSet presAssocID="{64267CD2-DFCA-4104-8FF4-F36567EB9B62}" presName="level3hierChild" presStyleCnt="0"/>
      <dgm:spPr/>
    </dgm:pt>
    <dgm:pt modelId="{E26F2CD5-33D5-4F03-BB16-A7F89E7DE196}" type="pres">
      <dgm:prSet presAssocID="{912A35D7-2CDE-4234-8219-6E5F19E8F828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03E3055D-D7E5-457D-A454-DACE801DB1EE}" type="pres">
      <dgm:prSet presAssocID="{912A35D7-2CDE-4234-8219-6E5F19E8F828}" presName="connTx" presStyleLbl="parChTrans1D3" presStyleIdx="1" presStyleCnt="2"/>
      <dgm:spPr/>
      <dgm:t>
        <a:bodyPr/>
        <a:lstStyle/>
        <a:p>
          <a:endParaRPr lang="ru-RU"/>
        </a:p>
      </dgm:t>
    </dgm:pt>
    <dgm:pt modelId="{8555C596-1F4A-4A87-A797-CBDB3412BAB8}" type="pres">
      <dgm:prSet presAssocID="{351A4627-5D47-4B62-BD10-82ABB0C30AC4}" presName="root2" presStyleCnt="0"/>
      <dgm:spPr/>
    </dgm:pt>
    <dgm:pt modelId="{C165AF16-3E5C-4505-A0CE-3B58D276C422}" type="pres">
      <dgm:prSet presAssocID="{351A4627-5D47-4B62-BD10-82ABB0C30AC4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E6FBCA-8476-4891-AA4B-738AA69574BB}" type="pres">
      <dgm:prSet presAssocID="{351A4627-5D47-4B62-BD10-82ABB0C30AC4}" presName="level3hierChild" presStyleCnt="0"/>
      <dgm:spPr/>
    </dgm:pt>
    <dgm:pt modelId="{DBB6F841-23A1-4C30-A557-ECB93BBC1C57}" type="pres">
      <dgm:prSet presAssocID="{A2A8D16C-2B71-4E90-8F76-D9A186B0BD40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90BEB807-5DAB-466F-ABAC-10B02EC183E4}" type="pres">
      <dgm:prSet presAssocID="{A2A8D16C-2B71-4E90-8F76-D9A186B0BD40}" presName="connTx" presStyleLbl="parChTrans1D2" presStyleIdx="1" presStyleCnt="2"/>
      <dgm:spPr/>
      <dgm:t>
        <a:bodyPr/>
        <a:lstStyle/>
        <a:p>
          <a:endParaRPr lang="ru-RU"/>
        </a:p>
      </dgm:t>
    </dgm:pt>
    <dgm:pt modelId="{D2E39D36-C715-4AAF-8DFB-E5DEF99C2D5B}" type="pres">
      <dgm:prSet presAssocID="{CC82FD55-2A6B-4C07-BD23-AD386CB9BF82}" presName="root2" presStyleCnt="0"/>
      <dgm:spPr/>
    </dgm:pt>
    <dgm:pt modelId="{45DFABFE-97BA-4835-AE1B-A7C5D1E562C9}" type="pres">
      <dgm:prSet presAssocID="{CC82FD55-2A6B-4C07-BD23-AD386CB9BF8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F829D1-76A5-495C-970C-C4E5C56398A7}" type="pres">
      <dgm:prSet presAssocID="{CC82FD55-2A6B-4C07-BD23-AD386CB9BF82}" presName="level3hierChild" presStyleCnt="0"/>
      <dgm:spPr/>
    </dgm:pt>
  </dgm:ptLst>
  <dgm:cxnLst>
    <dgm:cxn modelId="{D2A0CFDC-EF89-4626-9F6C-06A995050BED}" srcId="{B833A4A0-86BE-4020-B955-F9F11BE6AB58}" destId="{7FC3102D-089E-45DB-BFAE-D59A7B2A5076}" srcOrd="0" destOrd="0" parTransId="{EECF647E-42D1-40BA-BAF7-FED461F2B22A}" sibTransId="{82BF8959-F0D5-468D-8ED3-9A70EE89873B}"/>
    <dgm:cxn modelId="{9DC649F9-B800-4BB3-9DD7-7D0FAEF0809F}" srcId="{7FC3102D-089E-45DB-BFAE-D59A7B2A5076}" destId="{6BCAD322-ECA7-4508-A83F-9AE02396D3A0}" srcOrd="0" destOrd="0" parTransId="{F07D40D0-0525-40C4-9B45-437F08B1ADB6}" sibTransId="{4BB0DF82-7F84-40CE-BA13-1C37DC99CB78}"/>
    <dgm:cxn modelId="{7A91993D-3E71-479A-A1A9-C76720F15A2B}" type="presOf" srcId="{912A35D7-2CDE-4234-8219-6E5F19E8F828}" destId="{03E3055D-D7E5-457D-A454-DACE801DB1EE}" srcOrd="1" destOrd="0" presId="urn:microsoft.com/office/officeart/2005/8/layout/hierarchy2"/>
    <dgm:cxn modelId="{E52CB934-2E08-433D-9630-C734AAC7923C}" type="presOf" srcId="{A2A8D16C-2B71-4E90-8F76-D9A186B0BD40}" destId="{DBB6F841-23A1-4C30-A557-ECB93BBC1C57}" srcOrd="0" destOrd="0" presId="urn:microsoft.com/office/officeart/2005/8/layout/hierarchy2"/>
    <dgm:cxn modelId="{2B0F72A2-7C6D-4A08-BF15-C483AB46F2C6}" type="presOf" srcId="{7FC3102D-089E-45DB-BFAE-D59A7B2A5076}" destId="{0A5AAA37-6407-4CCD-9957-DF66185A3A37}" srcOrd="0" destOrd="0" presId="urn:microsoft.com/office/officeart/2005/8/layout/hierarchy2"/>
    <dgm:cxn modelId="{FE94CB41-B695-4AF4-BE9A-4C49ACFE1ACF}" srcId="{6BCAD322-ECA7-4508-A83F-9AE02396D3A0}" destId="{64267CD2-DFCA-4104-8FF4-F36567EB9B62}" srcOrd="0" destOrd="0" parTransId="{E371D67F-37FF-4DAD-830A-179EAA120C2C}" sibTransId="{E9545B9F-780E-4D0C-AA0C-F73922700AD3}"/>
    <dgm:cxn modelId="{BA9642C3-9EC3-4C16-B70E-902C0FC3514C}" type="presOf" srcId="{CC82FD55-2A6B-4C07-BD23-AD386CB9BF82}" destId="{45DFABFE-97BA-4835-AE1B-A7C5D1E562C9}" srcOrd="0" destOrd="0" presId="urn:microsoft.com/office/officeart/2005/8/layout/hierarchy2"/>
    <dgm:cxn modelId="{EEBE0DA0-2A4C-4267-9B9A-E652642EC431}" type="presOf" srcId="{351A4627-5D47-4B62-BD10-82ABB0C30AC4}" destId="{C165AF16-3E5C-4505-A0CE-3B58D276C422}" srcOrd="0" destOrd="0" presId="urn:microsoft.com/office/officeart/2005/8/layout/hierarchy2"/>
    <dgm:cxn modelId="{9F4E8614-08B2-43CF-9BD4-692F07CD28F5}" type="presOf" srcId="{912A35D7-2CDE-4234-8219-6E5F19E8F828}" destId="{E26F2CD5-33D5-4F03-BB16-A7F89E7DE196}" srcOrd="0" destOrd="0" presId="urn:microsoft.com/office/officeart/2005/8/layout/hierarchy2"/>
    <dgm:cxn modelId="{6165A086-56AB-498F-82BE-B05CEC5B2E46}" srcId="{7FC3102D-089E-45DB-BFAE-D59A7B2A5076}" destId="{CC82FD55-2A6B-4C07-BD23-AD386CB9BF82}" srcOrd="1" destOrd="0" parTransId="{A2A8D16C-2B71-4E90-8F76-D9A186B0BD40}" sibTransId="{209440EE-DF46-4D22-92AF-F1D78731E070}"/>
    <dgm:cxn modelId="{1802076F-7290-46BC-815A-C20F33E6A15B}" type="presOf" srcId="{F07D40D0-0525-40C4-9B45-437F08B1ADB6}" destId="{2B90FDED-EE72-4877-912E-52D847981D89}" srcOrd="1" destOrd="0" presId="urn:microsoft.com/office/officeart/2005/8/layout/hierarchy2"/>
    <dgm:cxn modelId="{E3AA7A1D-E38B-4A3D-B654-7B8DEA379FC9}" type="presOf" srcId="{F07D40D0-0525-40C4-9B45-437F08B1ADB6}" destId="{4D61546B-3B89-4581-BF15-942BFCC95041}" srcOrd="0" destOrd="0" presId="urn:microsoft.com/office/officeart/2005/8/layout/hierarchy2"/>
    <dgm:cxn modelId="{AD0E4FC3-B3D3-4DA3-AAA4-77D2908BABB4}" srcId="{6BCAD322-ECA7-4508-A83F-9AE02396D3A0}" destId="{351A4627-5D47-4B62-BD10-82ABB0C30AC4}" srcOrd="1" destOrd="0" parTransId="{912A35D7-2CDE-4234-8219-6E5F19E8F828}" sibTransId="{906CA6BC-978E-4332-B1DD-ECF07F8AE374}"/>
    <dgm:cxn modelId="{71F24BA6-024A-4B85-94E1-3C92DCFFF4EB}" type="presOf" srcId="{A2A8D16C-2B71-4E90-8F76-D9A186B0BD40}" destId="{90BEB807-5DAB-466F-ABAC-10B02EC183E4}" srcOrd="1" destOrd="0" presId="urn:microsoft.com/office/officeart/2005/8/layout/hierarchy2"/>
    <dgm:cxn modelId="{257067D1-C1DB-445F-836F-65576D238929}" type="presOf" srcId="{E371D67F-37FF-4DAD-830A-179EAA120C2C}" destId="{0C9FF019-4731-4674-ADBA-4E0ED2F17F6A}" srcOrd="0" destOrd="0" presId="urn:microsoft.com/office/officeart/2005/8/layout/hierarchy2"/>
    <dgm:cxn modelId="{853E7F48-3B57-4B57-B0E4-1658D4AF0860}" type="presOf" srcId="{E371D67F-37FF-4DAD-830A-179EAA120C2C}" destId="{FA7ABFCC-AAE5-4BFD-A0F6-18BFDBBBB930}" srcOrd="1" destOrd="0" presId="urn:microsoft.com/office/officeart/2005/8/layout/hierarchy2"/>
    <dgm:cxn modelId="{B4CCAF12-608B-467C-BA34-1716B4AC8E4E}" type="presOf" srcId="{B833A4A0-86BE-4020-B955-F9F11BE6AB58}" destId="{7E100A28-63A1-4C0A-B4A0-B3533A402021}" srcOrd="0" destOrd="0" presId="urn:microsoft.com/office/officeart/2005/8/layout/hierarchy2"/>
    <dgm:cxn modelId="{49EA69FA-D21B-4C29-A094-E323FDF3F233}" type="presOf" srcId="{6BCAD322-ECA7-4508-A83F-9AE02396D3A0}" destId="{C6019BFE-38CA-411A-9082-4A18CE52AB2D}" srcOrd="0" destOrd="0" presId="urn:microsoft.com/office/officeart/2005/8/layout/hierarchy2"/>
    <dgm:cxn modelId="{266671C5-FA71-4EEE-AC7D-D23B7819D7E3}" type="presOf" srcId="{64267CD2-DFCA-4104-8FF4-F36567EB9B62}" destId="{BFE8F104-1800-4711-B1C4-998FC0156A19}" srcOrd="0" destOrd="0" presId="urn:microsoft.com/office/officeart/2005/8/layout/hierarchy2"/>
    <dgm:cxn modelId="{A5E1FBAF-50EF-4333-89FB-5961D0698EEC}" type="presParOf" srcId="{7E100A28-63A1-4C0A-B4A0-B3533A402021}" destId="{83923571-7FA4-4412-B8B2-5BB4127F1835}" srcOrd="0" destOrd="0" presId="urn:microsoft.com/office/officeart/2005/8/layout/hierarchy2"/>
    <dgm:cxn modelId="{143E4A42-2112-49D5-AEBD-100E7A6AA70C}" type="presParOf" srcId="{83923571-7FA4-4412-B8B2-5BB4127F1835}" destId="{0A5AAA37-6407-4CCD-9957-DF66185A3A37}" srcOrd="0" destOrd="0" presId="urn:microsoft.com/office/officeart/2005/8/layout/hierarchy2"/>
    <dgm:cxn modelId="{18902807-10CF-4D58-B3D9-259A412E823F}" type="presParOf" srcId="{83923571-7FA4-4412-B8B2-5BB4127F1835}" destId="{BBC318D9-77EA-4333-B782-EF3F86486577}" srcOrd="1" destOrd="0" presId="urn:microsoft.com/office/officeart/2005/8/layout/hierarchy2"/>
    <dgm:cxn modelId="{5C7C67FE-94D8-480D-B531-1AEBC11F8BFA}" type="presParOf" srcId="{BBC318D9-77EA-4333-B782-EF3F86486577}" destId="{4D61546B-3B89-4581-BF15-942BFCC95041}" srcOrd="0" destOrd="0" presId="urn:microsoft.com/office/officeart/2005/8/layout/hierarchy2"/>
    <dgm:cxn modelId="{3A7E8524-2CCA-4E1D-8413-B9B412AAA12C}" type="presParOf" srcId="{4D61546B-3B89-4581-BF15-942BFCC95041}" destId="{2B90FDED-EE72-4877-912E-52D847981D89}" srcOrd="0" destOrd="0" presId="urn:microsoft.com/office/officeart/2005/8/layout/hierarchy2"/>
    <dgm:cxn modelId="{AF0891DD-496B-4241-B453-E29815853A8C}" type="presParOf" srcId="{BBC318D9-77EA-4333-B782-EF3F86486577}" destId="{72A6A1C0-A4E5-443C-98AF-79A3361B72D7}" srcOrd="1" destOrd="0" presId="urn:microsoft.com/office/officeart/2005/8/layout/hierarchy2"/>
    <dgm:cxn modelId="{AB4ED664-489C-4B80-AB21-BBE1293DCD67}" type="presParOf" srcId="{72A6A1C0-A4E5-443C-98AF-79A3361B72D7}" destId="{C6019BFE-38CA-411A-9082-4A18CE52AB2D}" srcOrd="0" destOrd="0" presId="urn:microsoft.com/office/officeart/2005/8/layout/hierarchy2"/>
    <dgm:cxn modelId="{8F17239E-C0F6-4A2B-ADD9-22DCADAB252F}" type="presParOf" srcId="{72A6A1C0-A4E5-443C-98AF-79A3361B72D7}" destId="{AB4093F5-7B88-4492-B70F-44D693AD0EE5}" srcOrd="1" destOrd="0" presId="urn:microsoft.com/office/officeart/2005/8/layout/hierarchy2"/>
    <dgm:cxn modelId="{C690D4F3-33DC-412C-BA84-F99AD75D1908}" type="presParOf" srcId="{AB4093F5-7B88-4492-B70F-44D693AD0EE5}" destId="{0C9FF019-4731-4674-ADBA-4E0ED2F17F6A}" srcOrd="0" destOrd="0" presId="urn:microsoft.com/office/officeart/2005/8/layout/hierarchy2"/>
    <dgm:cxn modelId="{AECF6DF5-D352-44A9-B89E-BCE437E92C13}" type="presParOf" srcId="{0C9FF019-4731-4674-ADBA-4E0ED2F17F6A}" destId="{FA7ABFCC-AAE5-4BFD-A0F6-18BFDBBBB930}" srcOrd="0" destOrd="0" presId="urn:microsoft.com/office/officeart/2005/8/layout/hierarchy2"/>
    <dgm:cxn modelId="{F4F16FA7-BC77-40C2-B6E3-0CE5608B8555}" type="presParOf" srcId="{AB4093F5-7B88-4492-B70F-44D693AD0EE5}" destId="{782BD6B3-FB13-44D5-A0CD-6BF9F04D4D82}" srcOrd="1" destOrd="0" presId="urn:microsoft.com/office/officeart/2005/8/layout/hierarchy2"/>
    <dgm:cxn modelId="{9FF3263D-171D-40CC-808B-C6587DC16D41}" type="presParOf" srcId="{782BD6B3-FB13-44D5-A0CD-6BF9F04D4D82}" destId="{BFE8F104-1800-4711-B1C4-998FC0156A19}" srcOrd="0" destOrd="0" presId="urn:microsoft.com/office/officeart/2005/8/layout/hierarchy2"/>
    <dgm:cxn modelId="{FECF6164-3407-49BD-854C-6CC3DE9F9A00}" type="presParOf" srcId="{782BD6B3-FB13-44D5-A0CD-6BF9F04D4D82}" destId="{8A1B9245-B8FC-457E-992A-38CBFDF69C8F}" srcOrd="1" destOrd="0" presId="urn:microsoft.com/office/officeart/2005/8/layout/hierarchy2"/>
    <dgm:cxn modelId="{32795A72-BD85-4C73-B8B2-9363BE1BB0CA}" type="presParOf" srcId="{AB4093F5-7B88-4492-B70F-44D693AD0EE5}" destId="{E26F2CD5-33D5-4F03-BB16-A7F89E7DE196}" srcOrd="2" destOrd="0" presId="urn:microsoft.com/office/officeart/2005/8/layout/hierarchy2"/>
    <dgm:cxn modelId="{19946E0D-9E45-4D9D-9DCA-41224A019BEF}" type="presParOf" srcId="{E26F2CD5-33D5-4F03-BB16-A7F89E7DE196}" destId="{03E3055D-D7E5-457D-A454-DACE801DB1EE}" srcOrd="0" destOrd="0" presId="urn:microsoft.com/office/officeart/2005/8/layout/hierarchy2"/>
    <dgm:cxn modelId="{801A66C0-0BBA-4593-B1E7-3E9C1FF76BC5}" type="presParOf" srcId="{AB4093F5-7B88-4492-B70F-44D693AD0EE5}" destId="{8555C596-1F4A-4A87-A797-CBDB3412BAB8}" srcOrd="3" destOrd="0" presId="urn:microsoft.com/office/officeart/2005/8/layout/hierarchy2"/>
    <dgm:cxn modelId="{0AE21503-E4EF-4F21-A4F2-2593A85AFE0D}" type="presParOf" srcId="{8555C596-1F4A-4A87-A797-CBDB3412BAB8}" destId="{C165AF16-3E5C-4505-A0CE-3B58D276C422}" srcOrd="0" destOrd="0" presId="urn:microsoft.com/office/officeart/2005/8/layout/hierarchy2"/>
    <dgm:cxn modelId="{853FE2D1-2F63-4954-85B9-35AC0245CD18}" type="presParOf" srcId="{8555C596-1F4A-4A87-A797-CBDB3412BAB8}" destId="{DEE6FBCA-8476-4891-AA4B-738AA69574BB}" srcOrd="1" destOrd="0" presId="urn:microsoft.com/office/officeart/2005/8/layout/hierarchy2"/>
    <dgm:cxn modelId="{7337FE1D-8813-476B-A529-B4A005E3D615}" type="presParOf" srcId="{BBC318D9-77EA-4333-B782-EF3F86486577}" destId="{DBB6F841-23A1-4C30-A557-ECB93BBC1C57}" srcOrd="2" destOrd="0" presId="urn:microsoft.com/office/officeart/2005/8/layout/hierarchy2"/>
    <dgm:cxn modelId="{03C5FDF9-ACB5-4B3F-B4C0-0272E628F53C}" type="presParOf" srcId="{DBB6F841-23A1-4C30-A557-ECB93BBC1C57}" destId="{90BEB807-5DAB-466F-ABAC-10B02EC183E4}" srcOrd="0" destOrd="0" presId="urn:microsoft.com/office/officeart/2005/8/layout/hierarchy2"/>
    <dgm:cxn modelId="{2F164B4B-6E99-4810-8F6B-8FD4170EFCA7}" type="presParOf" srcId="{BBC318D9-77EA-4333-B782-EF3F86486577}" destId="{D2E39D36-C715-4AAF-8DFB-E5DEF99C2D5B}" srcOrd="3" destOrd="0" presId="urn:microsoft.com/office/officeart/2005/8/layout/hierarchy2"/>
    <dgm:cxn modelId="{308F4FCE-93FD-4F7C-8A4A-AE37F60BD525}" type="presParOf" srcId="{D2E39D36-C715-4AAF-8DFB-E5DEF99C2D5B}" destId="{45DFABFE-97BA-4835-AE1B-A7C5D1E562C9}" srcOrd="0" destOrd="0" presId="urn:microsoft.com/office/officeart/2005/8/layout/hierarchy2"/>
    <dgm:cxn modelId="{75A9B218-3516-4294-81F2-D2149AD90F51}" type="presParOf" srcId="{D2E39D36-C715-4AAF-8DFB-E5DEF99C2D5B}" destId="{67F829D1-76A5-495C-970C-C4E5C56398A7}" srcOrd="1" destOrd="0" presId="urn:microsoft.com/office/officeart/2005/8/layout/hierarchy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107DCE-F67D-4F08-94D9-A3D97611A14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4DD5180-03D4-4329-AAB1-23C0EC7E8267}">
      <dgm:prSet phldrT="[Текст]" custT="1"/>
      <dgm:spPr/>
      <dgm:t>
        <a:bodyPr/>
        <a:lstStyle/>
        <a:p>
          <a:r>
            <a:rPr lang="ru-RU" sz="2400" b="1" dirty="0" smtClean="0"/>
            <a:t>Задачи: </a:t>
          </a:r>
          <a:endParaRPr lang="ru-RU" sz="2400" b="1" dirty="0"/>
        </a:p>
      </dgm:t>
    </dgm:pt>
    <dgm:pt modelId="{0BAC81BA-765A-46F1-8C22-38AF3A9D0C62}" type="parTrans" cxnId="{ED5B9ACB-9B83-4ACB-8C6E-DBF827857534}">
      <dgm:prSet/>
      <dgm:spPr/>
      <dgm:t>
        <a:bodyPr/>
        <a:lstStyle/>
        <a:p>
          <a:endParaRPr lang="ru-RU"/>
        </a:p>
      </dgm:t>
    </dgm:pt>
    <dgm:pt modelId="{D3312B77-ABCC-42C4-AB87-FB5037E4443C}" type="sibTrans" cxnId="{ED5B9ACB-9B83-4ACB-8C6E-DBF827857534}">
      <dgm:prSet/>
      <dgm:spPr/>
      <dgm:t>
        <a:bodyPr/>
        <a:lstStyle/>
        <a:p>
          <a:endParaRPr lang="ru-RU"/>
        </a:p>
      </dgm:t>
    </dgm:pt>
    <dgm:pt modelId="{A3ED14FC-847F-4C29-807A-537F69D62434}">
      <dgm:prSet phldrT="[Текст]" custT="1"/>
      <dgm:spPr/>
      <dgm:t>
        <a:bodyPr/>
        <a:lstStyle/>
        <a:p>
          <a:r>
            <a:rPr lang="ru-RU" sz="1400" dirty="0" smtClean="0"/>
            <a:t>Оказание всесторонней помощи родителям детей, не посещающим ДОУ</a:t>
          </a:r>
          <a:endParaRPr lang="ru-RU" sz="1400" dirty="0"/>
        </a:p>
      </dgm:t>
    </dgm:pt>
    <dgm:pt modelId="{8A534E78-F339-4F4A-9627-EF1859585C03}" type="parTrans" cxnId="{36C4DDC9-78AA-4844-A054-CC087A5F6150}">
      <dgm:prSet/>
      <dgm:spPr/>
      <dgm:t>
        <a:bodyPr/>
        <a:lstStyle/>
        <a:p>
          <a:endParaRPr lang="ru-RU"/>
        </a:p>
      </dgm:t>
    </dgm:pt>
    <dgm:pt modelId="{0BAC28CD-66E3-4136-A0EE-D1B860B020C9}" type="sibTrans" cxnId="{36C4DDC9-78AA-4844-A054-CC087A5F6150}">
      <dgm:prSet/>
      <dgm:spPr/>
      <dgm:t>
        <a:bodyPr/>
        <a:lstStyle/>
        <a:p>
          <a:endParaRPr lang="ru-RU"/>
        </a:p>
      </dgm:t>
    </dgm:pt>
    <dgm:pt modelId="{CC12A74F-83C0-40D1-B656-E94612FF627F}">
      <dgm:prSet phldrT="[Текст]" custT="1"/>
      <dgm:spPr/>
      <dgm:t>
        <a:bodyPr/>
        <a:lstStyle/>
        <a:p>
          <a:r>
            <a:rPr lang="ru-RU" sz="1400" dirty="0" smtClean="0"/>
            <a:t>Содействовать в социализации детей дошкольного возраста</a:t>
          </a:r>
          <a:endParaRPr lang="ru-RU" sz="1400" dirty="0"/>
        </a:p>
      </dgm:t>
    </dgm:pt>
    <dgm:pt modelId="{8A9E6DE9-0F16-4809-8CFC-CA54A79DD9EC}" type="parTrans" cxnId="{6F5C111E-5956-4285-A9C2-3FF75F55C516}">
      <dgm:prSet/>
      <dgm:spPr/>
      <dgm:t>
        <a:bodyPr/>
        <a:lstStyle/>
        <a:p>
          <a:endParaRPr lang="ru-RU"/>
        </a:p>
      </dgm:t>
    </dgm:pt>
    <dgm:pt modelId="{14465D26-8CB9-4B75-BCEA-1B100596E670}" type="sibTrans" cxnId="{6F5C111E-5956-4285-A9C2-3FF75F55C516}">
      <dgm:prSet/>
      <dgm:spPr/>
      <dgm:t>
        <a:bodyPr/>
        <a:lstStyle/>
        <a:p>
          <a:endParaRPr lang="ru-RU"/>
        </a:p>
      </dgm:t>
    </dgm:pt>
    <dgm:pt modelId="{52E0710A-552D-4874-98A8-18517ED4F557}">
      <dgm:prSet phldrT="[Текст]" custT="1"/>
      <dgm:spPr/>
      <dgm:t>
        <a:bodyPr/>
        <a:lstStyle/>
        <a:p>
          <a:r>
            <a:rPr lang="ru-RU" sz="1400" dirty="0" smtClean="0"/>
            <a:t>Обеспечение взаимодействия ДОУ с другими социальными институтами </a:t>
          </a:r>
          <a:endParaRPr lang="ru-RU" sz="1400" dirty="0"/>
        </a:p>
      </dgm:t>
    </dgm:pt>
    <dgm:pt modelId="{0DDC2757-CD90-49F5-914B-CC1C6CF4E8BC}" type="parTrans" cxnId="{76C1303E-1163-4AF5-8BF3-B48526E9E8EA}">
      <dgm:prSet/>
      <dgm:spPr/>
      <dgm:t>
        <a:bodyPr/>
        <a:lstStyle/>
        <a:p>
          <a:endParaRPr lang="ru-RU"/>
        </a:p>
      </dgm:t>
    </dgm:pt>
    <dgm:pt modelId="{44931C50-49E7-4FA1-8910-44661C06682D}" type="sibTrans" cxnId="{76C1303E-1163-4AF5-8BF3-B48526E9E8EA}">
      <dgm:prSet/>
      <dgm:spPr/>
      <dgm:t>
        <a:bodyPr/>
        <a:lstStyle/>
        <a:p>
          <a:endParaRPr lang="ru-RU"/>
        </a:p>
      </dgm:t>
    </dgm:pt>
    <dgm:pt modelId="{BD374E53-76C3-40C0-AEDA-44809B2BF560}">
      <dgm:prSet phldrT="[Текст]" custT="1"/>
      <dgm:spPr/>
      <dgm:t>
        <a:bodyPr/>
        <a:lstStyle/>
        <a:p>
          <a:r>
            <a:rPr lang="ru-RU" sz="1400" dirty="0" smtClean="0"/>
            <a:t> Оказание консультативной помощи по вопросам воспитания и образования</a:t>
          </a:r>
          <a:endParaRPr lang="ru-RU" sz="1400" dirty="0"/>
        </a:p>
      </dgm:t>
    </dgm:pt>
    <dgm:pt modelId="{4C20A56F-5A95-4E31-B886-78A30077A07D}" type="parTrans" cxnId="{D992D1E7-A923-4470-B619-45E150F03531}">
      <dgm:prSet/>
      <dgm:spPr/>
      <dgm:t>
        <a:bodyPr/>
        <a:lstStyle/>
        <a:p>
          <a:endParaRPr lang="ru-RU"/>
        </a:p>
      </dgm:t>
    </dgm:pt>
    <dgm:pt modelId="{78C43816-CE53-4314-B298-E3ADD0BA00D7}" type="sibTrans" cxnId="{D992D1E7-A923-4470-B619-45E150F03531}">
      <dgm:prSet/>
      <dgm:spPr/>
      <dgm:t>
        <a:bodyPr/>
        <a:lstStyle/>
        <a:p>
          <a:endParaRPr lang="ru-RU"/>
        </a:p>
      </dgm:t>
    </dgm:pt>
    <dgm:pt modelId="{AEC63B66-2BA5-45FB-866A-A27A886E9A9B}" type="pres">
      <dgm:prSet presAssocID="{AF107DCE-F67D-4F08-94D9-A3D97611A14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B3F81D-B1EA-4759-90C7-B521CF38E98C}" type="pres">
      <dgm:prSet presAssocID="{74DD5180-03D4-4329-AAB1-23C0EC7E8267}" presName="hierRoot1" presStyleCnt="0"/>
      <dgm:spPr/>
    </dgm:pt>
    <dgm:pt modelId="{6D15818B-D014-41D6-BFCB-1C7C5843951A}" type="pres">
      <dgm:prSet presAssocID="{74DD5180-03D4-4329-AAB1-23C0EC7E8267}" presName="composite" presStyleCnt="0"/>
      <dgm:spPr/>
    </dgm:pt>
    <dgm:pt modelId="{31FC8197-0F36-41B6-AF3E-B987ED1190E0}" type="pres">
      <dgm:prSet presAssocID="{74DD5180-03D4-4329-AAB1-23C0EC7E8267}" presName="background" presStyleLbl="node0" presStyleIdx="0" presStyleCnt="1"/>
      <dgm:spPr/>
    </dgm:pt>
    <dgm:pt modelId="{536BB549-B63D-4264-AED7-5BF19073CD26}" type="pres">
      <dgm:prSet presAssocID="{74DD5180-03D4-4329-AAB1-23C0EC7E8267}" presName="text" presStyleLbl="fgAcc0" presStyleIdx="0" presStyleCnt="1" custScaleX="1439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8EA728-056F-44A2-B13A-B59E7A13A761}" type="pres">
      <dgm:prSet presAssocID="{74DD5180-03D4-4329-AAB1-23C0EC7E8267}" presName="hierChild2" presStyleCnt="0"/>
      <dgm:spPr/>
    </dgm:pt>
    <dgm:pt modelId="{A25EF1DA-5550-4B9C-8CA5-E75035B44AB3}" type="pres">
      <dgm:prSet presAssocID="{8A534E78-F339-4F4A-9627-EF1859585C03}" presName="Name10" presStyleLbl="parChTrans1D2" presStyleIdx="0" presStyleCnt="2"/>
      <dgm:spPr/>
      <dgm:t>
        <a:bodyPr/>
        <a:lstStyle/>
        <a:p>
          <a:endParaRPr lang="ru-RU"/>
        </a:p>
      </dgm:t>
    </dgm:pt>
    <dgm:pt modelId="{381BA497-9BA4-48F2-A28A-04143EB9BD36}" type="pres">
      <dgm:prSet presAssocID="{A3ED14FC-847F-4C29-807A-537F69D62434}" presName="hierRoot2" presStyleCnt="0"/>
      <dgm:spPr/>
    </dgm:pt>
    <dgm:pt modelId="{D6DA38AF-36F7-429E-BAAD-F269543415FF}" type="pres">
      <dgm:prSet presAssocID="{A3ED14FC-847F-4C29-807A-537F69D62434}" presName="composite2" presStyleCnt="0"/>
      <dgm:spPr/>
    </dgm:pt>
    <dgm:pt modelId="{C1C79395-ECB7-4063-8B8C-AAA153794DD1}" type="pres">
      <dgm:prSet presAssocID="{A3ED14FC-847F-4C29-807A-537F69D62434}" presName="background2" presStyleLbl="node2" presStyleIdx="0" presStyleCnt="2"/>
      <dgm:spPr/>
    </dgm:pt>
    <dgm:pt modelId="{BD3F0212-2912-4461-AF7D-9B1709460C42}" type="pres">
      <dgm:prSet presAssocID="{A3ED14FC-847F-4C29-807A-537F69D62434}" presName="text2" presStyleLbl="fgAcc2" presStyleIdx="0" presStyleCnt="2" custScaleX="1648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501A93-68AF-4E1E-9948-4FE90E2393A0}" type="pres">
      <dgm:prSet presAssocID="{A3ED14FC-847F-4C29-807A-537F69D62434}" presName="hierChild3" presStyleCnt="0"/>
      <dgm:spPr/>
    </dgm:pt>
    <dgm:pt modelId="{CA3EF3EE-C04F-4F87-925C-4022DDD04991}" type="pres">
      <dgm:prSet presAssocID="{8A9E6DE9-0F16-4809-8CFC-CA54A79DD9EC}" presName="Name17" presStyleLbl="parChTrans1D3" presStyleIdx="0" presStyleCnt="2"/>
      <dgm:spPr/>
      <dgm:t>
        <a:bodyPr/>
        <a:lstStyle/>
        <a:p>
          <a:endParaRPr lang="ru-RU"/>
        </a:p>
      </dgm:t>
    </dgm:pt>
    <dgm:pt modelId="{C2DF6179-6716-42A3-B495-CA0FD04D4FEC}" type="pres">
      <dgm:prSet presAssocID="{CC12A74F-83C0-40D1-B656-E94612FF627F}" presName="hierRoot3" presStyleCnt="0"/>
      <dgm:spPr/>
    </dgm:pt>
    <dgm:pt modelId="{8DD0DA9F-25EA-4222-8E97-F7301BE88360}" type="pres">
      <dgm:prSet presAssocID="{CC12A74F-83C0-40D1-B656-E94612FF627F}" presName="composite3" presStyleCnt="0"/>
      <dgm:spPr/>
    </dgm:pt>
    <dgm:pt modelId="{DE38F6AC-1C92-45A7-AF48-148E60B07804}" type="pres">
      <dgm:prSet presAssocID="{CC12A74F-83C0-40D1-B656-E94612FF627F}" presName="background3" presStyleLbl="node3" presStyleIdx="0" presStyleCnt="2"/>
      <dgm:spPr/>
    </dgm:pt>
    <dgm:pt modelId="{6182A8BF-E75B-4DC8-828E-3F6DE2BAE472}" type="pres">
      <dgm:prSet presAssocID="{CC12A74F-83C0-40D1-B656-E94612FF627F}" presName="text3" presStyleLbl="fgAcc3" presStyleIdx="0" presStyleCnt="2" custScaleX="1297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1BD643-9196-46AD-8DAA-459F775E59C8}" type="pres">
      <dgm:prSet presAssocID="{CC12A74F-83C0-40D1-B656-E94612FF627F}" presName="hierChild4" presStyleCnt="0"/>
      <dgm:spPr/>
    </dgm:pt>
    <dgm:pt modelId="{10B73D5E-E87F-4BE1-9ED9-96B2EB77B21F}" type="pres">
      <dgm:prSet presAssocID="{0DDC2757-CD90-49F5-914B-CC1C6CF4E8BC}" presName="Name17" presStyleLbl="parChTrans1D3" presStyleIdx="1" presStyleCnt="2"/>
      <dgm:spPr/>
      <dgm:t>
        <a:bodyPr/>
        <a:lstStyle/>
        <a:p>
          <a:endParaRPr lang="ru-RU"/>
        </a:p>
      </dgm:t>
    </dgm:pt>
    <dgm:pt modelId="{A65417FC-F620-4D7F-BA97-AD5FA1621491}" type="pres">
      <dgm:prSet presAssocID="{52E0710A-552D-4874-98A8-18517ED4F557}" presName="hierRoot3" presStyleCnt="0"/>
      <dgm:spPr/>
    </dgm:pt>
    <dgm:pt modelId="{CB12B451-5A8B-4788-B003-B738ACC7AC66}" type="pres">
      <dgm:prSet presAssocID="{52E0710A-552D-4874-98A8-18517ED4F557}" presName="composite3" presStyleCnt="0"/>
      <dgm:spPr/>
    </dgm:pt>
    <dgm:pt modelId="{200EE1DB-6023-47FF-9554-B4F885BB5F69}" type="pres">
      <dgm:prSet presAssocID="{52E0710A-552D-4874-98A8-18517ED4F557}" presName="background3" presStyleLbl="node3" presStyleIdx="1" presStyleCnt="2"/>
      <dgm:spPr/>
    </dgm:pt>
    <dgm:pt modelId="{17942139-6270-4B88-97A5-DE6AD2862638}" type="pres">
      <dgm:prSet presAssocID="{52E0710A-552D-4874-98A8-18517ED4F557}" presName="text3" presStyleLbl="fgAcc3" presStyleIdx="1" presStyleCnt="2" custScaleX="15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1AF30F-9D9A-49B8-8C72-5B74C8A67943}" type="pres">
      <dgm:prSet presAssocID="{52E0710A-552D-4874-98A8-18517ED4F557}" presName="hierChild4" presStyleCnt="0"/>
      <dgm:spPr/>
    </dgm:pt>
    <dgm:pt modelId="{59168A82-7F92-400F-9C08-2E92B694B8DB}" type="pres">
      <dgm:prSet presAssocID="{4C20A56F-5A95-4E31-B886-78A30077A07D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818F345-2335-42B2-9351-84AAC58F2B41}" type="pres">
      <dgm:prSet presAssocID="{BD374E53-76C3-40C0-AEDA-44809B2BF560}" presName="hierRoot2" presStyleCnt="0"/>
      <dgm:spPr/>
    </dgm:pt>
    <dgm:pt modelId="{7D51F4D8-D9DF-4BB4-A4AE-0CFE88578FC7}" type="pres">
      <dgm:prSet presAssocID="{BD374E53-76C3-40C0-AEDA-44809B2BF560}" presName="composite2" presStyleCnt="0"/>
      <dgm:spPr/>
    </dgm:pt>
    <dgm:pt modelId="{69B5916D-8FED-47A6-B109-90E4ACEE2502}" type="pres">
      <dgm:prSet presAssocID="{BD374E53-76C3-40C0-AEDA-44809B2BF560}" presName="background2" presStyleLbl="node2" presStyleIdx="1" presStyleCnt="2"/>
      <dgm:spPr/>
    </dgm:pt>
    <dgm:pt modelId="{6174D8D6-8CE5-4005-AC96-9B204BCBE143}" type="pres">
      <dgm:prSet presAssocID="{BD374E53-76C3-40C0-AEDA-44809B2BF560}" presName="text2" presStyleLbl="fgAcc2" presStyleIdx="1" presStyleCnt="2" custScaleX="1360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4DCFB0-10B7-48EE-99B3-255E3A1EEAFE}" type="pres">
      <dgm:prSet presAssocID="{BD374E53-76C3-40C0-AEDA-44809B2BF560}" presName="hierChild3" presStyleCnt="0"/>
      <dgm:spPr/>
    </dgm:pt>
  </dgm:ptLst>
  <dgm:cxnLst>
    <dgm:cxn modelId="{76C1303E-1163-4AF5-8BF3-B48526E9E8EA}" srcId="{A3ED14FC-847F-4C29-807A-537F69D62434}" destId="{52E0710A-552D-4874-98A8-18517ED4F557}" srcOrd="1" destOrd="0" parTransId="{0DDC2757-CD90-49F5-914B-CC1C6CF4E8BC}" sibTransId="{44931C50-49E7-4FA1-8910-44661C06682D}"/>
    <dgm:cxn modelId="{9EFF2632-79BE-40BB-B306-56F1D3DF1B2E}" type="presOf" srcId="{A3ED14FC-847F-4C29-807A-537F69D62434}" destId="{BD3F0212-2912-4461-AF7D-9B1709460C42}" srcOrd="0" destOrd="0" presId="urn:microsoft.com/office/officeart/2005/8/layout/hierarchy1"/>
    <dgm:cxn modelId="{6E7D3B54-8210-43C4-ACA0-37844E774CB1}" type="presOf" srcId="{8A9E6DE9-0F16-4809-8CFC-CA54A79DD9EC}" destId="{CA3EF3EE-C04F-4F87-925C-4022DDD04991}" srcOrd="0" destOrd="0" presId="urn:microsoft.com/office/officeart/2005/8/layout/hierarchy1"/>
    <dgm:cxn modelId="{D992D1E7-A923-4470-B619-45E150F03531}" srcId="{74DD5180-03D4-4329-AAB1-23C0EC7E8267}" destId="{BD374E53-76C3-40C0-AEDA-44809B2BF560}" srcOrd="1" destOrd="0" parTransId="{4C20A56F-5A95-4E31-B886-78A30077A07D}" sibTransId="{78C43816-CE53-4314-B298-E3ADD0BA00D7}"/>
    <dgm:cxn modelId="{9CA14D7D-7865-4ADB-9ADC-9E61F589B1EA}" type="presOf" srcId="{4C20A56F-5A95-4E31-B886-78A30077A07D}" destId="{59168A82-7F92-400F-9C08-2E92B694B8DB}" srcOrd="0" destOrd="0" presId="urn:microsoft.com/office/officeart/2005/8/layout/hierarchy1"/>
    <dgm:cxn modelId="{C053C033-D50A-44E7-946D-FF89EA11F140}" type="presOf" srcId="{AF107DCE-F67D-4F08-94D9-A3D97611A14B}" destId="{AEC63B66-2BA5-45FB-866A-A27A886E9A9B}" srcOrd="0" destOrd="0" presId="urn:microsoft.com/office/officeart/2005/8/layout/hierarchy1"/>
    <dgm:cxn modelId="{6F5C111E-5956-4285-A9C2-3FF75F55C516}" srcId="{A3ED14FC-847F-4C29-807A-537F69D62434}" destId="{CC12A74F-83C0-40D1-B656-E94612FF627F}" srcOrd="0" destOrd="0" parTransId="{8A9E6DE9-0F16-4809-8CFC-CA54A79DD9EC}" sibTransId="{14465D26-8CB9-4B75-BCEA-1B100596E670}"/>
    <dgm:cxn modelId="{CD0CC535-0241-4386-B681-78B73094CD43}" type="presOf" srcId="{0DDC2757-CD90-49F5-914B-CC1C6CF4E8BC}" destId="{10B73D5E-E87F-4BE1-9ED9-96B2EB77B21F}" srcOrd="0" destOrd="0" presId="urn:microsoft.com/office/officeart/2005/8/layout/hierarchy1"/>
    <dgm:cxn modelId="{D3EC72C7-4562-48F3-949C-5601488B9DEF}" type="presOf" srcId="{8A534E78-F339-4F4A-9627-EF1859585C03}" destId="{A25EF1DA-5550-4B9C-8CA5-E75035B44AB3}" srcOrd="0" destOrd="0" presId="urn:microsoft.com/office/officeart/2005/8/layout/hierarchy1"/>
    <dgm:cxn modelId="{9B4327DB-F99B-4D06-B486-D31713F6209F}" type="presOf" srcId="{BD374E53-76C3-40C0-AEDA-44809B2BF560}" destId="{6174D8D6-8CE5-4005-AC96-9B204BCBE143}" srcOrd="0" destOrd="0" presId="urn:microsoft.com/office/officeart/2005/8/layout/hierarchy1"/>
    <dgm:cxn modelId="{587C3A4E-4924-4073-A072-8ABB5E561B8D}" type="presOf" srcId="{74DD5180-03D4-4329-AAB1-23C0EC7E8267}" destId="{536BB549-B63D-4264-AED7-5BF19073CD26}" srcOrd="0" destOrd="0" presId="urn:microsoft.com/office/officeart/2005/8/layout/hierarchy1"/>
    <dgm:cxn modelId="{51A0BD26-9538-4187-B01D-E6F938D02044}" type="presOf" srcId="{52E0710A-552D-4874-98A8-18517ED4F557}" destId="{17942139-6270-4B88-97A5-DE6AD2862638}" srcOrd="0" destOrd="0" presId="urn:microsoft.com/office/officeart/2005/8/layout/hierarchy1"/>
    <dgm:cxn modelId="{32513361-3E1E-46E4-B022-CDEA9A00721E}" type="presOf" srcId="{CC12A74F-83C0-40D1-B656-E94612FF627F}" destId="{6182A8BF-E75B-4DC8-828E-3F6DE2BAE472}" srcOrd="0" destOrd="0" presId="urn:microsoft.com/office/officeart/2005/8/layout/hierarchy1"/>
    <dgm:cxn modelId="{36C4DDC9-78AA-4844-A054-CC087A5F6150}" srcId="{74DD5180-03D4-4329-AAB1-23C0EC7E8267}" destId="{A3ED14FC-847F-4C29-807A-537F69D62434}" srcOrd="0" destOrd="0" parTransId="{8A534E78-F339-4F4A-9627-EF1859585C03}" sibTransId="{0BAC28CD-66E3-4136-A0EE-D1B860B020C9}"/>
    <dgm:cxn modelId="{ED5B9ACB-9B83-4ACB-8C6E-DBF827857534}" srcId="{AF107DCE-F67D-4F08-94D9-A3D97611A14B}" destId="{74DD5180-03D4-4329-AAB1-23C0EC7E8267}" srcOrd="0" destOrd="0" parTransId="{0BAC81BA-765A-46F1-8C22-38AF3A9D0C62}" sibTransId="{D3312B77-ABCC-42C4-AB87-FB5037E4443C}"/>
    <dgm:cxn modelId="{37D63091-990C-4BA9-908F-9C954089CB73}" type="presParOf" srcId="{AEC63B66-2BA5-45FB-866A-A27A886E9A9B}" destId="{0CB3F81D-B1EA-4759-90C7-B521CF38E98C}" srcOrd="0" destOrd="0" presId="urn:microsoft.com/office/officeart/2005/8/layout/hierarchy1"/>
    <dgm:cxn modelId="{2043D4E0-63B5-40BE-ABCF-3B387249E800}" type="presParOf" srcId="{0CB3F81D-B1EA-4759-90C7-B521CF38E98C}" destId="{6D15818B-D014-41D6-BFCB-1C7C5843951A}" srcOrd="0" destOrd="0" presId="urn:microsoft.com/office/officeart/2005/8/layout/hierarchy1"/>
    <dgm:cxn modelId="{760C745A-A81B-4A64-B5E4-90E17F3748B2}" type="presParOf" srcId="{6D15818B-D014-41D6-BFCB-1C7C5843951A}" destId="{31FC8197-0F36-41B6-AF3E-B987ED1190E0}" srcOrd="0" destOrd="0" presId="urn:microsoft.com/office/officeart/2005/8/layout/hierarchy1"/>
    <dgm:cxn modelId="{8BDF852D-485E-431F-9A82-43CB66D1122D}" type="presParOf" srcId="{6D15818B-D014-41D6-BFCB-1C7C5843951A}" destId="{536BB549-B63D-4264-AED7-5BF19073CD26}" srcOrd="1" destOrd="0" presId="urn:microsoft.com/office/officeart/2005/8/layout/hierarchy1"/>
    <dgm:cxn modelId="{EC2F73F1-9F54-4CB5-98FE-05E16EF1DB1A}" type="presParOf" srcId="{0CB3F81D-B1EA-4759-90C7-B521CF38E98C}" destId="{158EA728-056F-44A2-B13A-B59E7A13A761}" srcOrd="1" destOrd="0" presId="urn:microsoft.com/office/officeart/2005/8/layout/hierarchy1"/>
    <dgm:cxn modelId="{CB68A715-FCDD-47F1-B6DD-6A92E2296AE2}" type="presParOf" srcId="{158EA728-056F-44A2-B13A-B59E7A13A761}" destId="{A25EF1DA-5550-4B9C-8CA5-E75035B44AB3}" srcOrd="0" destOrd="0" presId="urn:microsoft.com/office/officeart/2005/8/layout/hierarchy1"/>
    <dgm:cxn modelId="{0C982397-0A45-455E-82D6-FCF74AC46929}" type="presParOf" srcId="{158EA728-056F-44A2-B13A-B59E7A13A761}" destId="{381BA497-9BA4-48F2-A28A-04143EB9BD36}" srcOrd="1" destOrd="0" presId="urn:microsoft.com/office/officeart/2005/8/layout/hierarchy1"/>
    <dgm:cxn modelId="{8535CC77-229C-451B-9983-6A0DEC41A2AC}" type="presParOf" srcId="{381BA497-9BA4-48F2-A28A-04143EB9BD36}" destId="{D6DA38AF-36F7-429E-BAAD-F269543415FF}" srcOrd="0" destOrd="0" presId="urn:microsoft.com/office/officeart/2005/8/layout/hierarchy1"/>
    <dgm:cxn modelId="{763FC9CD-180D-4081-A9F5-74D5AC1461DF}" type="presParOf" srcId="{D6DA38AF-36F7-429E-BAAD-F269543415FF}" destId="{C1C79395-ECB7-4063-8B8C-AAA153794DD1}" srcOrd="0" destOrd="0" presId="urn:microsoft.com/office/officeart/2005/8/layout/hierarchy1"/>
    <dgm:cxn modelId="{E466B725-A23E-4383-A4D2-418762035FF3}" type="presParOf" srcId="{D6DA38AF-36F7-429E-BAAD-F269543415FF}" destId="{BD3F0212-2912-4461-AF7D-9B1709460C42}" srcOrd="1" destOrd="0" presId="urn:microsoft.com/office/officeart/2005/8/layout/hierarchy1"/>
    <dgm:cxn modelId="{D1AA26C9-64FE-4CC5-BBB6-2E42CA99C208}" type="presParOf" srcId="{381BA497-9BA4-48F2-A28A-04143EB9BD36}" destId="{9F501A93-68AF-4E1E-9948-4FE90E2393A0}" srcOrd="1" destOrd="0" presId="urn:microsoft.com/office/officeart/2005/8/layout/hierarchy1"/>
    <dgm:cxn modelId="{420227E7-DCA7-4F7E-81CF-C0EB8EDD5A68}" type="presParOf" srcId="{9F501A93-68AF-4E1E-9948-4FE90E2393A0}" destId="{CA3EF3EE-C04F-4F87-925C-4022DDD04991}" srcOrd="0" destOrd="0" presId="urn:microsoft.com/office/officeart/2005/8/layout/hierarchy1"/>
    <dgm:cxn modelId="{2C93566E-A26E-470A-8B44-70D4895DC609}" type="presParOf" srcId="{9F501A93-68AF-4E1E-9948-4FE90E2393A0}" destId="{C2DF6179-6716-42A3-B495-CA0FD04D4FEC}" srcOrd="1" destOrd="0" presId="urn:microsoft.com/office/officeart/2005/8/layout/hierarchy1"/>
    <dgm:cxn modelId="{4E1B750B-AEA7-4A1F-8DE8-7C1513517741}" type="presParOf" srcId="{C2DF6179-6716-42A3-B495-CA0FD04D4FEC}" destId="{8DD0DA9F-25EA-4222-8E97-F7301BE88360}" srcOrd="0" destOrd="0" presId="urn:microsoft.com/office/officeart/2005/8/layout/hierarchy1"/>
    <dgm:cxn modelId="{3F998059-4994-455E-AFF4-4E8C427ECF7F}" type="presParOf" srcId="{8DD0DA9F-25EA-4222-8E97-F7301BE88360}" destId="{DE38F6AC-1C92-45A7-AF48-148E60B07804}" srcOrd="0" destOrd="0" presId="urn:microsoft.com/office/officeart/2005/8/layout/hierarchy1"/>
    <dgm:cxn modelId="{8E7BFA38-7067-47F9-975C-6C4760C5847D}" type="presParOf" srcId="{8DD0DA9F-25EA-4222-8E97-F7301BE88360}" destId="{6182A8BF-E75B-4DC8-828E-3F6DE2BAE472}" srcOrd="1" destOrd="0" presId="urn:microsoft.com/office/officeart/2005/8/layout/hierarchy1"/>
    <dgm:cxn modelId="{17CCCF8F-A6A2-4913-A243-FDBBB3D4A27F}" type="presParOf" srcId="{C2DF6179-6716-42A3-B495-CA0FD04D4FEC}" destId="{111BD643-9196-46AD-8DAA-459F775E59C8}" srcOrd="1" destOrd="0" presId="urn:microsoft.com/office/officeart/2005/8/layout/hierarchy1"/>
    <dgm:cxn modelId="{FD7C964F-632A-4D0F-9824-31B121877B7D}" type="presParOf" srcId="{9F501A93-68AF-4E1E-9948-4FE90E2393A0}" destId="{10B73D5E-E87F-4BE1-9ED9-96B2EB77B21F}" srcOrd="2" destOrd="0" presId="urn:microsoft.com/office/officeart/2005/8/layout/hierarchy1"/>
    <dgm:cxn modelId="{1914E269-9F32-4FF6-A75A-D43F2F1C9491}" type="presParOf" srcId="{9F501A93-68AF-4E1E-9948-4FE90E2393A0}" destId="{A65417FC-F620-4D7F-BA97-AD5FA1621491}" srcOrd="3" destOrd="0" presId="urn:microsoft.com/office/officeart/2005/8/layout/hierarchy1"/>
    <dgm:cxn modelId="{DA374A26-F6C1-4C80-B896-035F0D1D3CDA}" type="presParOf" srcId="{A65417FC-F620-4D7F-BA97-AD5FA1621491}" destId="{CB12B451-5A8B-4788-B003-B738ACC7AC66}" srcOrd="0" destOrd="0" presId="urn:microsoft.com/office/officeart/2005/8/layout/hierarchy1"/>
    <dgm:cxn modelId="{62131BB0-F9B3-4551-AA10-0444825F2D9A}" type="presParOf" srcId="{CB12B451-5A8B-4788-B003-B738ACC7AC66}" destId="{200EE1DB-6023-47FF-9554-B4F885BB5F69}" srcOrd="0" destOrd="0" presId="urn:microsoft.com/office/officeart/2005/8/layout/hierarchy1"/>
    <dgm:cxn modelId="{EC4D5AC6-A35D-42CB-93F3-5CCF6FEF4DDE}" type="presParOf" srcId="{CB12B451-5A8B-4788-B003-B738ACC7AC66}" destId="{17942139-6270-4B88-97A5-DE6AD2862638}" srcOrd="1" destOrd="0" presId="urn:microsoft.com/office/officeart/2005/8/layout/hierarchy1"/>
    <dgm:cxn modelId="{41EC6790-5405-4F49-918F-2AA04CCA31DD}" type="presParOf" srcId="{A65417FC-F620-4D7F-BA97-AD5FA1621491}" destId="{F71AF30F-9D9A-49B8-8C72-5B74C8A67943}" srcOrd="1" destOrd="0" presId="urn:microsoft.com/office/officeart/2005/8/layout/hierarchy1"/>
    <dgm:cxn modelId="{9C7F38FC-A379-4DC4-ABF3-43F750960FEC}" type="presParOf" srcId="{158EA728-056F-44A2-B13A-B59E7A13A761}" destId="{59168A82-7F92-400F-9C08-2E92B694B8DB}" srcOrd="2" destOrd="0" presId="urn:microsoft.com/office/officeart/2005/8/layout/hierarchy1"/>
    <dgm:cxn modelId="{19AA47BA-EED2-4D4A-ADF4-ABBF770689DE}" type="presParOf" srcId="{158EA728-056F-44A2-B13A-B59E7A13A761}" destId="{1818F345-2335-42B2-9351-84AAC58F2B41}" srcOrd="3" destOrd="0" presId="urn:microsoft.com/office/officeart/2005/8/layout/hierarchy1"/>
    <dgm:cxn modelId="{3389D31D-7F08-4630-B1E9-83CED397522D}" type="presParOf" srcId="{1818F345-2335-42B2-9351-84AAC58F2B41}" destId="{7D51F4D8-D9DF-4BB4-A4AE-0CFE88578FC7}" srcOrd="0" destOrd="0" presId="urn:microsoft.com/office/officeart/2005/8/layout/hierarchy1"/>
    <dgm:cxn modelId="{38C34CB4-DBEB-4D60-A6C6-7520F47CDFB5}" type="presParOf" srcId="{7D51F4D8-D9DF-4BB4-A4AE-0CFE88578FC7}" destId="{69B5916D-8FED-47A6-B109-90E4ACEE2502}" srcOrd="0" destOrd="0" presId="urn:microsoft.com/office/officeart/2005/8/layout/hierarchy1"/>
    <dgm:cxn modelId="{8C5BC6ED-2A9B-49DE-BB09-C2873DF72948}" type="presParOf" srcId="{7D51F4D8-D9DF-4BB4-A4AE-0CFE88578FC7}" destId="{6174D8D6-8CE5-4005-AC96-9B204BCBE143}" srcOrd="1" destOrd="0" presId="urn:microsoft.com/office/officeart/2005/8/layout/hierarchy1"/>
    <dgm:cxn modelId="{4FCB0D4F-20B7-4D12-B090-C555B73CC3C8}" type="presParOf" srcId="{1818F345-2335-42B2-9351-84AAC58F2B41}" destId="{EE4DCFB0-10B7-48EE-99B3-255E3A1EEAFE}" srcOrd="1" destOrd="0" presId="urn:microsoft.com/office/officeart/2005/8/layout/hierarchy1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64389A6-B501-408C-AFC9-60F275DE7761}" type="doc">
      <dgm:prSet loTypeId="urn:microsoft.com/office/officeart/2005/8/layout/cycle3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0887ECA-36DF-4754-8E1F-ABD2D6EC36AF}">
      <dgm:prSet phldrT="[Текст]" custT="1"/>
      <dgm:spPr/>
      <dgm:t>
        <a:bodyPr/>
        <a:lstStyle/>
        <a:p>
          <a:r>
            <a:rPr lang="ru-RU" sz="1400" b="1" dirty="0" smtClean="0"/>
            <a:t>Документация </a:t>
          </a:r>
          <a:endParaRPr lang="ru-RU" sz="1400" b="1" dirty="0"/>
        </a:p>
      </dgm:t>
    </dgm:pt>
    <dgm:pt modelId="{5FC5605B-9C93-4D28-BAD8-847410B975F9}" type="parTrans" cxnId="{47FAF20B-4005-4FA3-BA43-29A813CC15FB}">
      <dgm:prSet/>
      <dgm:spPr/>
      <dgm:t>
        <a:bodyPr/>
        <a:lstStyle/>
        <a:p>
          <a:endParaRPr lang="ru-RU"/>
        </a:p>
      </dgm:t>
    </dgm:pt>
    <dgm:pt modelId="{98FE69AF-DEDB-466D-AD9A-247E8A083A10}" type="sibTrans" cxnId="{47FAF20B-4005-4FA3-BA43-29A813CC15FB}">
      <dgm:prSet/>
      <dgm:spPr/>
      <dgm:t>
        <a:bodyPr/>
        <a:lstStyle/>
        <a:p>
          <a:endParaRPr lang="ru-RU"/>
        </a:p>
      </dgm:t>
    </dgm:pt>
    <dgm:pt modelId="{1743C32B-E259-4E94-A1BC-CF9EF0DB273C}">
      <dgm:prSet phldrT="[Текст]" custT="1"/>
      <dgm:spPr/>
      <dgm:t>
        <a:bodyPr/>
        <a:lstStyle/>
        <a:p>
          <a:r>
            <a:rPr lang="ru-RU" sz="1400" dirty="0" smtClean="0"/>
            <a:t>План работы </a:t>
          </a:r>
          <a:endParaRPr lang="ru-RU" sz="1400" dirty="0"/>
        </a:p>
      </dgm:t>
    </dgm:pt>
    <dgm:pt modelId="{075087D8-B26B-439E-B6DC-7B120B2AF66F}" type="parTrans" cxnId="{D778722D-5647-4B84-AD92-A1D53563087D}">
      <dgm:prSet/>
      <dgm:spPr/>
      <dgm:t>
        <a:bodyPr/>
        <a:lstStyle/>
        <a:p>
          <a:endParaRPr lang="ru-RU"/>
        </a:p>
      </dgm:t>
    </dgm:pt>
    <dgm:pt modelId="{AB6788D8-FECF-454F-B3FF-53518181FABF}" type="sibTrans" cxnId="{D778722D-5647-4B84-AD92-A1D53563087D}">
      <dgm:prSet/>
      <dgm:spPr/>
      <dgm:t>
        <a:bodyPr/>
        <a:lstStyle/>
        <a:p>
          <a:endParaRPr lang="ru-RU"/>
        </a:p>
      </dgm:t>
    </dgm:pt>
    <dgm:pt modelId="{F29002F8-00F0-4F14-B7E2-291E2CEBBB58}">
      <dgm:prSet phldrT="[Текст]"/>
      <dgm:spPr/>
      <dgm:t>
        <a:bodyPr/>
        <a:lstStyle/>
        <a:p>
          <a:r>
            <a:rPr lang="ru-RU" dirty="0" smtClean="0"/>
            <a:t>Журнал регистрации родителей</a:t>
          </a:r>
          <a:endParaRPr lang="ru-RU" dirty="0"/>
        </a:p>
      </dgm:t>
    </dgm:pt>
    <dgm:pt modelId="{35B9D699-97FE-4D2A-B0F8-53EBA8E2593D}" type="parTrans" cxnId="{6355ECD0-31CA-4A0B-A78D-943ED5F94BDE}">
      <dgm:prSet/>
      <dgm:spPr/>
      <dgm:t>
        <a:bodyPr/>
        <a:lstStyle/>
        <a:p>
          <a:endParaRPr lang="ru-RU"/>
        </a:p>
      </dgm:t>
    </dgm:pt>
    <dgm:pt modelId="{BF07B598-4D89-4462-AE75-BAF067080FE7}" type="sibTrans" cxnId="{6355ECD0-31CA-4A0B-A78D-943ED5F94BDE}">
      <dgm:prSet/>
      <dgm:spPr/>
      <dgm:t>
        <a:bodyPr/>
        <a:lstStyle/>
        <a:p>
          <a:endParaRPr lang="ru-RU"/>
        </a:p>
      </dgm:t>
    </dgm:pt>
    <dgm:pt modelId="{FA5FDB07-01DA-4870-93BE-6E0774075B1F}">
      <dgm:prSet phldrT="[Текст]"/>
      <dgm:spPr/>
      <dgm:t>
        <a:bodyPr/>
        <a:lstStyle/>
        <a:p>
          <a:r>
            <a:rPr lang="ru-RU" dirty="0" smtClean="0"/>
            <a:t>Журнал учёта работы КП</a:t>
          </a:r>
          <a:endParaRPr lang="ru-RU" dirty="0"/>
        </a:p>
      </dgm:t>
    </dgm:pt>
    <dgm:pt modelId="{1A7FD3C0-4E8B-480E-92EA-96F582F2990A}" type="parTrans" cxnId="{1CC8791A-64FC-485A-AF01-7FD1838D1C47}">
      <dgm:prSet/>
      <dgm:spPr/>
      <dgm:t>
        <a:bodyPr/>
        <a:lstStyle/>
        <a:p>
          <a:endParaRPr lang="ru-RU"/>
        </a:p>
      </dgm:t>
    </dgm:pt>
    <dgm:pt modelId="{73062763-1BDF-4C37-A431-162759B437E1}" type="sibTrans" cxnId="{1CC8791A-64FC-485A-AF01-7FD1838D1C47}">
      <dgm:prSet/>
      <dgm:spPr/>
      <dgm:t>
        <a:bodyPr/>
        <a:lstStyle/>
        <a:p>
          <a:endParaRPr lang="ru-RU"/>
        </a:p>
      </dgm:t>
    </dgm:pt>
    <dgm:pt modelId="{0851A603-43C6-48A3-A654-3D0E4F6E10E9}">
      <dgm:prSet phldrT="[Текст]" custT="1"/>
      <dgm:spPr/>
      <dgm:t>
        <a:bodyPr/>
        <a:lstStyle/>
        <a:p>
          <a:r>
            <a:rPr lang="ru-RU" sz="1400" dirty="0" smtClean="0"/>
            <a:t>Положение </a:t>
          </a:r>
          <a:endParaRPr lang="ru-RU" sz="1400" dirty="0"/>
        </a:p>
      </dgm:t>
    </dgm:pt>
    <dgm:pt modelId="{EBF1690A-792E-4E8E-AE8C-225FC602BC82}" type="parTrans" cxnId="{8B15F296-2032-46E9-8E12-2C1E6A082F3A}">
      <dgm:prSet/>
      <dgm:spPr/>
      <dgm:t>
        <a:bodyPr/>
        <a:lstStyle/>
        <a:p>
          <a:endParaRPr lang="ru-RU"/>
        </a:p>
      </dgm:t>
    </dgm:pt>
    <dgm:pt modelId="{CCBAC27C-763A-466B-8132-8B15B98E5B15}" type="sibTrans" cxnId="{8B15F296-2032-46E9-8E12-2C1E6A082F3A}">
      <dgm:prSet/>
      <dgm:spPr/>
      <dgm:t>
        <a:bodyPr/>
        <a:lstStyle/>
        <a:p>
          <a:endParaRPr lang="ru-RU"/>
        </a:p>
      </dgm:t>
    </dgm:pt>
    <dgm:pt modelId="{16EDEC32-3041-40F7-92D4-9BBA07E23F38}" type="pres">
      <dgm:prSet presAssocID="{064389A6-B501-408C-AFC9-60F275DE77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9BBB68-40F3-48DD-9C07-F5C729096EA6}" type="pres">
      <dgm:prSet presAssocID="{064389A6-B501-408C-AFC9-60F275DE7761}" presName="cycle" presStyleCnt="0"/>
      <dgm:spPr/>
    </dgm:pt>
    <dgm:pt modelId="{E9B0A91C-3E05-4BFC-9B98-64A60BC71E15}" type="pres">
      <dgm:prSet presAssocID="{B0887ECA-36DF-4754-8E1F-ABD2D6EC36AF}" presName="nodeFirstNode" presStyleLbl="node1" presStyleIdx="0" presStyleCnt="5" custScaleX="130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A65202-25D1-4327-9336-50FB9BE9D588}" type="pres">
      <dgm:prSet presAssocID="{98FE69AF-DEDB-466D-AD9A-247E8A083A10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03A28FB-D75B-4B23-933A-1E614D8B0893}" type="pres">
      <dgm:prSet presAssocID="{1743C32B-E259-4E94-A1BC-CF9EF0DB273C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426EE-ACB5-4525-BEBB-105E3B610CDC}" type="pres">
      <dgm:prSet presAssocID="{F29002F8-00F0-4F14-B7E2-291E2CEBBB5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659C9-4265-462F-9C2C-983FA60B7B38}" type="pres">
      <dgm:prSet presAssocID="{FA5FDB07-01DA-4870-93BE-6E0774075B1F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07AB4-A2ED-4CBD-AE80-C4C9E473C365}" type="pres">
      <dgm:prSet presAssocID="{0851A603-43C6-48A3-A654-3D0E4F6E10E9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C8791A-64FC-485A-AF01-7FD1838D1C47}" srcId="{064389A6-B501-408C-AFC9-60F275DE7761}" destId="{FA5FDB07-01DA-4870-93BE-6E0774075B1F}" srcOrd="3" destOrd="0" parTransId="{1A7FD3C0-4E8B-480E-92EA-96F582F2990A}" sibTransId="{73062763-1BDF-4C37-A431-162759B437E1}"/>
    <dgm:cxn modelId="{9F114F94-BA69-44EC-890F-459E6196253F}" type="presOf" srcId="{064389A6-B501-408C-AFC9-60F275DE7761}" destId="{16EDEC32-3041-40F7-92D4-9BBA07E23F38}" srcOrd="0" destOrd="0" presId="urn:microsoft.com/office/officeart/2005/8/layout/cycle3"/>
    <dgm:cxn modelId="{7D79EBBF-E748-485B-A54B-C5BA81F89556}" type="presOf" srcId="{B0887ECA-36DF-4754-8E1F-ABD2D6EC36AF}" destId="{E9B0A91C-3E05-4BFC-9B98-64A60BC71E15}" srcOrd="0" destOrd="0" presId="urn:microsoft.com/office/officeart/2005/8/layout/cycle3"/>
    <dgm:cxn modelId="{D778722D-5647-4B84-AD92-A1D53563087D}" srcId="{064389A6-B501-408C-AFC9-60F275DE7761}" destId="{1743C32B-E259-4E94-A1BC-CF9EF0DB273C}" srcOrd="1" destOrd="0" parTransId="{075087D8-B26B-439E-B6DC-7B120B2AF66F}" sibTransId="{AB6788D8-FECF-454F-B3FF-53518181FABF}"/>
    <dgm:cxn modelId="{47FAF20B-4005-4FA3-BA43-29A813CC15FB}" srcId="{064389A6-B501-408C-AFC9-60F275DE7761}" destId="{B0887ECA-36DF-4754-8E1F-ABD2D6EC36AF}" srcOrd="0" destOrd="0" parTransId="{5FC5605B-9C93-4D28-BAD8-847410B975F9}" sibTransId="{98FE69AF-DEDB-466D-AD9A-247E8A083A10}"/>
    <dgm:cxn modelId="{17E53DF6-49F9-4AFC-AAC6-1C67953C5436}" type="presOf" srcId="{0851A603-43C6-48A3-A654-3D0E4F6E10E9}" destId="{E8B07AB4-A2ED-4CBD-AE80-C4C9E473C365}" srcOrd="0" destOrd="0" presId="urn:microsoft.com/office/officeart/2005/8/layout/cycle3"/>
    <dgm:cxn modelId="{6355ECD0-31CA-4A0B-A78D-943ED5F94BDE}" srcId="{064389A6-B501-408C-AFC9-60F275DE7761}" destId="{F29002F8-00F0-4F14-B7E2-291E2CEBBB58}" srcOrd="2" destOrd="0" parTransId="{35B9D699-97FE-4D2A-B0F8-53EBA8E2593D}" sibTransId="{BF07B598-4D89-4462-AE75-BAF067080FE7}"/>
    <dgm:cxn modelId="{22B3544E-8B3C-4157-82ED-FD8B4345BFE7}" type="presOf" srcId="{F29002F8-00F0-4F14-B7E2-291E2CEBBB58}" destId="{424426EE-ACB5-4525-BEBB-105E3B610CDC}" srcOrd="0" destOrd="0" presId="urn:microsoft.com/office/officeart/2005/8/layout/cycle3"/>
    <dgm:cxn modelId="{3A1DF151-80CB-4485-9B0A-3DE0BA9443F0}" type="presOf" srcId="{98FE69AF-DEDB-466D-AD9A-247E8A083A10}" destId="{BCA65202-25D1-4327-9336-50FB9BE9D588}" srcOrd="0" destOrd="0" presId="urn:microsoft.com/office/officeart/2005/8/layout/cycle3"/>
    <dgm:cxn modelId="{02E50934-9FBC-4CC3-A6CA-076D5F922A30}" type="presOf" srcId="{FA5FDB07-01DA-4870-93BE-6E0774075B1F}" destId="{7FF659C9-4265-462F-9C2C-983FA60B7B38}" srcOrd="0" destOrd="0" presId="urn:microsoft.com/office/officeart/2005/8/layout/cycle3"/>
    <dgm:cxn modelId="{8B15F296-2032-46E9-8E12-2C1E6A082F3A}" srcId="{064389A6-B501-408C-AFC9-60F275DE7761}" destId="{0851A603-43C6-48A3-A654-3D0E4F6E10E9}" srcOrd="4" destOrd="0" parTransId="{EBF1690A-792E-4E8E-AE8C-225FC602BC82}" sibTransId="{CCBAC27C-763A-466B-8132-8B15B98E5B15}"/>
    <dgm:cxn modelId="{3DDB6FFB-4BB7-4D26-8CF3-2347A1C1F43E}" type="presOf" srcId="{1743C32B-E259-4E94-A1BC-CF9EF0DB273C}" destId="{E03A28FB-D75B-4B23-933A-1E614D8B0893}" srcOrd="0" destOrd="0" presId="urn:microsoft.com/office/officeart/2005/8/layout/cycle3"/>
    <dgm:cxn modelId="{8DD04367-580E-4F71-86D6-1D7ABF2CDF75}" type="presParOf" srcId="{16EDEC32-3041-40F7-92D4-9BBA07E23F38}" destId="{4B9BBB68-40F3-48DD-9C07-F5C729096EA6}" srcOrd="0" destOrd="0" presId="urn:microsoft.com/office/officeart/2005/8/layout/cycle3"/>
    <dgm:cxn modelId="{996A2AFC-FF72-4D38-8FEF-C3DC16523F7C}" type="presParOf" srcId="{4B9BBB68-40F3-48DD-9C07-F5C729096EA6}" destId="{E9B0A91C-3E05-4BFC-9B98-64A60BC71E15}" srcOrd="0" destOrd="0" presId="urn:microsoft.com/office/officeart/2005/8/layout/cycle3"/>
    <dgm:cxn modelId="{412BFB4D-879B-4AC1-BAAA-F73D63493D6E}" type="presParOf" srcId="{4B9BBB68-40F3-48DD-9C07-F5C729096EA6}" destId="{BCA65202-25D1-4327-9336-50FB9BE9D588}" srcOrd="1" destOrd="0" presId="urn:microsoft.com/office/officeart/2005/8/layout/cycle3"/>
    <dgm:cxn modelId="{68A45343-8E2B-4ED4-A3FD-11C39122A4B2}" type="presParOf" srcId="{4B9BBB68-40F3-48DD-9C07-F5C729096EA6}" destId="{E03A28FB-D75B-4B23-933A-1E614D8B0893}" srcOrd="2" destOrd="0" presId="urn:microsoft.com/office/officeart/2005/8/layout/cycle3"/>
    <dgm:cxn modelId="{685C9D0F-5DC1-4A46-AA11-9291C8931B02}" type="presParOf" srcId="{4B9BBB68-40F3-48DD-9C07-F5C729096EA6}" destId="{424426EE-ACB5-4525-BEBB-105E3B610CDC}" srcOrd="3" destOrd="0" presId="urn:microsoft.com/office/officeart/2005/8/layout/cycle3"/>
    <dgm:cxn modelId="{61A92F21-CFFE-41AD-924D-1A8B2620491B}" type="presParOf" srcId="{4B9BBB68-40F3-48DD-9C07-F5C729096EA6}" destId="{7FF659C9-4265-462F-9C2C-983FA60B7B38}" srcOrd="4" destOrd="0" presId="urn:microsoft.com/office/officeart/2005/8/layout/cycle3"/>
    <dgm:cxn modelId="{081ED1BD-B3C5-41A2-AACE-FCBC74D2E6A2}" type="presParOf" srcId="{4B9BBB68-40F3-48DD-9C07-F5C729096EA6}" destId="{E8B07AB4-A2ED-4CBD-AE80-C4C9E473C365}" srcOrd="5" destOrd="0" presId="urn:microsoft.com/office/officeart/2005/8/layout/cycle3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5815E46-5C66-44A5-865E-E2870012D40C}" type="doc">
      <dgm:prSet loTypeId="urn:microsoft.com/office/officeart/2005/8/layout/pyramid2" loCatId="list" qsTypeId="urn:microsoft.com/office/officeart/2005/8/quickstyle/3d3" qsCatId="3D" csTypeId="urn:microsoft.com/office/officeart/2005/8/colors/colorful4" csCatId="colorful" phldr="1"/>
      <dgm:spPr/>
    </dgm:pt>
    <dgm:pt modelId="{3EC8D7FB-1BD0-4AE7-998C-A651BEC5811E}">
      <dgm:prSet phldrT="[Текст]"/>
      <dgm:spPr/>
      <dgm:t>
        <a:bodyPr/>
        <a:lstStyle/>
        <a:p>
          <a:r>
            <a:rPr lang="ru-RU" dirty="0" smtClean="0"/>
            <a:t>Консультации </a:t>
          </a:r>
          <a:endParaRPr lang="ru-RU" dirty="0"/>
        </a:p>
      </dgm:t>
    </dgm:pt>
    <dgm:pt modelId="{033021E7-66D7-4C96-9175-CF8DB2C37367}" type="parTrans" cxnId="{26C90682-D4AF-4E89-B1F3-2BE7868C3C94}">
      <dgm:prSet/>
      <dgm:spPr/>
      <dgm:t>
        <a:bodyPr/>
        <a:lstStyle/>
        <a:p>
          <a:endParaRPr lang="ru-RU"/>
        </a:p>
      </dgm:t>
    </dgm:pt>
    <dgm:pt modelId="{405202E8-F44E-4B31-BF50-2E474B044E5D}" type="sibTrans" cxnId="{26C90682-D4AF-4E89-B1F3-2BE7868C3C94}">
      <dgm:prSet/>
      <dgm:spPr/>
      <dgm:t>
        <a:bodyPr/>
        <a:lstStyle/>
        <a:p>
          <a:endParaRPr lang="ru-RU"/>
        </a:p>
      </dgm:t>
    </dgm:pt>
    <dgm:pt modelId="{44DD28F2-DE31-46D7-8E96-75F49D879593}">
      <dgm:prSet phldrT="[Текст]"/>
      <dgm:spPr/>
      <dgm:t>
        <a:bodyPr/>
        <a:lstStyle/>
        <a:p>
          <a:r>
            <a:rPr lang="ru-RU" dirty="0" smtClean="0"/>
            <a:t>Круглый стол </a:t>
          </a:r>
          <a:endParaRPr lang="ru-RU" dirty="0"/>
        </a:p>
      </dgm:t>
    </dgm:pt>
    <dgm:pt modelId="{3FAE4580-2854-42C9-9138-3D2A0D5FAF9A}" type="parTrans" cxnId="{8ECB2103-4940-4697-AEE2-068625DAC3BC}">
      <dgm:prSet/>
      <dgm:spPr/>
      <dgm:t>
        <a:bodyPr/>
        <a:lstStyle/>
        <a:p>
          <a:endParaRPr lang="ru-RU"/>
        </a:p>
      </dgm:t>
    </dgm:pt>
    <dgm:pt modelId="{D07B6784-E384-4F6E-8329-E91620A6FB6F}" type="sibTrans" cxnId="{8ECB2103-4940-4697-AEE2-068625DAC3BC}">
      <dgm:prSet/>
      <dgm:spPr/>
      <dgm:t>
        <a:bodyPr/>
        <a:lstStyle/>
        <a:p>
          <a:endParaRPr lang="ru-RU"/>
        </a:p>
      </dgm:t>
    </dgm:pt>
    <dgm:pt modelId="{BCAD209F-AC7E-4ED0-AE6E-78D8DD9ED15B}">
      <dgm:prSet phldrT="[Текст]"/>
      <dgm:spPr/>
      <dgm:t>
        <a:bodyPr/>
        <a:lstStyle/>
        <a:p>
          <a:r>
            <a:rPr lang="ru-RU" dirty="0" smtClean="0"/>
            <a:t>Практикум </a:t>
          </a:r>
          <a:endParaRPr lang="ru-RU" dirty="0"/>
        </a:p>
      </dgm:t>
    </dgm:pt>
    <dgm:pt modelId="{FD9DC988-1F8E-4A18-8D69-EB2D4F758256}" type="parTrans" cxnId="{984E94D8-1EC3-4EF8-B85A-90646B149483}">
      <dgm:prSet/>
      <dgm:spPr/>
      <dgm:t>
        <a:bodyPr/>
        <a:lstStyle/>
        <a:p>
          <a:endParaRPr lang="ru-RU"/>
        </a:p>
      </dgm:t>
    </dgm:pt>
    <dgm:pt modelId="{BA7AE113-4A29-4A03-A1A1-E1A774E65F3F}" type="sibTrans" cxnId="{984E94D8-1EC3-4EF8-B85A-90646B149483}">
      <dgm:prSet/>
      <dgm:spPr/>
      <dgm:t>
        <a:bodyPr/>
        <a:lstStyle/>
        <a:p>
          <a:endParaRPr lang="ru-RU"/>
        </a:p>
      </dgm:t>
    </dgm:pt>
    <dgm:pt modelId="{A7AF68E5-4B1E-4B5D-B9EF-0ED0ABC0C183}">
      <dgm:prSet/>
      <dgm:spPr/>
      <dgm:t>
        <a:bodyPr/>
        <a:lstStyle/>
        <a:p>
          <a:r>
            <a:rPr lang="ru-RU" dirty="0" smtClean="0"/>
            <a:t> Педагогическая гостиная </a:t>
          </a:r>
          <a:endParaRPr lang="ru-RU" dirty="0"/>
        </a:p>
      </dgm:t>
    </dgm:pt>
    <dgm:pt modelId="{7B2EC1C0-2164-4A9D-95A2-2550C20CB6C5}" type="parTrans" cxnId="{B6EDD182-EC9E-4611-B6F1-8AB629B663E1}">
      <dgm:prSet/>
      <dgm:spPr/>
      <dgm:t>
        <a:bodyPr/>
        <a:lstStyle/>
        <a:p>
          <a:endParaRPr lang="ru-RU"/>
        </a:p>
      </dgm:t>
    </dgm:pt>
    <dgm:pt modelId="{491FA8E7-D2D7-4568-BFE3-2D2EF5201C0A}" type="sibTrans" cxnId="{B6EDD182-EC9E-4611-B6F1-8AB629B663E1}">
      <dgm:prSet/>
      <dgm:spPr/>
      <dgm:t>
        <a:bodyPr/>
        <a:lstStyle/>
        <a:p>
          <a:endParaRPr lang="ru-RU"/>
        </a:p>
      </dgm:t>
    </dgm:pt>
    <dgm:pt modelId="{E7363CBF-5C63-43A8-ABF1-E09377DC3E6C}">
      <dgm:prSet/>
      <dgm:spPr/>
      <dgm:t>
        <a:bodyPr/>
        <a:lstStyle/>
        <a:p>
          <a:r>
            <a:rPr lang="ru-RU" dirty="0" smtClean="0"/>
            <a:t> Устный журнал </a:t>
          </a:r>
          <a:endParaRPr lang="ru-RU" dirty="0"/>
        </a:p>
      </dgm:t>
    </dgm:pt>
    <dgm:pt modelId="{35BE93B5-78EB-4EA7-B91A-9BD431373CD0}" type="parTrans" cxnId="{8163512F-278D-4B7C-A502-C128A318F9A3}">
      <dgm:prSet/>
      <dgm:spPr/>
      <dgm:t>
        <a:bodyPr/>
        <a:lstStyle/>
        <a:p>
          <a:endParaRPr lang="ru-RU"/>
        </a:p>
      </dgm:t>
    </dgm:pt>
    <dgm:pt modelId="{E37B8491-5EB4-4D78-8478-95B2D2D0D19C}" type="sibTrans" cxnId="{8163512F-278D-4B7C-A502-C128A318F9A3}">
      <dgm:prSet/>
      <dgm:spPr/>
      <dgm:t>
        <a:bodyPr/>
        <a:lstStyle/>
        <a:p>
          <a:endParaRPr lang="ru-RU"/>
        </a:p>
      </dgm:t>
    </dgm:pt>
    <dgm:pt modelId="{EC53D869-4A2B-4E73-B089-71385E29AE7E}">
      <dgm:prSet/>
      <dgm:spPr/>
      <dgm:t>
        <a:bodyPr/>
        <a:lstStyle/>
        <a:p>
          <a:r>
            <a:rPr lang="ru-RU" dirty="0" smtClean="0"/>
            <a:t> Презентации </a:t>
          </a:r>
          <a:endParaRPr lang="ru-RU" dirty="0"/>
        </a:p>
      </dgm:t>
    </dgm:pt>
    <dgm:pt modelId="{28DAF909-22BA-4EA4-AF3F-B2265D6C3C37}" type="parTrans" cxnId="{39055A69-F121-4026-B520-04E1C3C1D883}">
      <dgm:prSet/>
      <dgm:spPr/>
      <dgm:t>
        <a:bodyPr/>
        <a:lstStyle/>
        <a:p>
          <a:endParaRPr lang="ru-RU"/>
        </a:p>
      </dgm:t>
    </dgm:pt>
    <dgm:pt modelId="{D7CB009B-4DA3-4BB2-B0EE-FBAF704FA486}" type="sibTrans" cxnId="{39055A69-F121-4026-B520-04E1C3C1D883}">
      <dgm:prSet/>
      <dgm:spPr/>
      <dgm:t>
        <a:bodyPr/>
        <a:lstStyle/>
        <a:p>
          <a:endParaRPr lang="ru-RU"/>
        </a:p>
      </dgm:t>
    </dgm:pt>
    <dgm:pt modelId="{67E34C69-A6A7-47E9-B629-BDA8D42511E3}" type="pres">
      <dgm:prSet presAssocID="{95815E46-5C66-44A5-865E-E2870012D40C}" presName="compositeShape" presStyleCnt="0">
        <dgm:presLayoutVars>
          <dgm:dir/>
          <dgm:resizeHandles/>
        </dgm:presLayoutVars>
      </dgm:prSet>
      <dgm:spPr/>
    </dgm:pt>
    <dgm:pt modelId="{62E92B5A-DC92-481D-8761-57ADCF93E950}" type="pres">
      <dgm:prSet presAssocID="{95815E46-5C66-44A5-865E-E2870012D40C}" presName="pyramid" presStyleLbl="node1" presStyleIdx="0" presStyleCnt="1" custLinFactNeighborX="-2266" custLinFactNeighborY="-2735"/>
      <dgm:spPr/>
    </dgm:pt>
    <dgm:pt modelId="{891509B8-6D27-4954-936F-C9FC9D61E15A}" type="pres">
      <dgm:prSet presAssocID="{95815E46-5C66-44A5-865E-E2870012D40C}" presName="theList" presStyleCnt="0"/>
      <dgm:spPr/>
    </dgm:pt>
    <dgm:pt modelId="{E51B2F33-8C11-450E-8B75-2C261C71A272}" type="pres">
      <dgm:prSet presAssocID="{3EC8D7FB-1BD0-4AE7-998C-A651BEC5811E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0846C-5F83-4468-AB95-0756C18CE486}" type="pres">
      <dgm:prSet presAssocID="{3EC8D7FB-1BD0-4AE7-998C-A651BEC5811E}" presName="aSpace" presStyleCnt="0"/>
      <dgm:spPr/>
    </dgm:pt>
    <dgm:pt modelId="{CB9ADBBC-06E6-4749-BB78-478124DFCEF5}" type="pres">
      <dgm:prSet presAssocID="{44DD28F2-DE31-46D7-8E96-75F49D879593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0C0A18-D0D4-4DFD-957C-25BD46799A0E}" type="pres">
      <dgm:prSet presAssocID="{44DD28F2-DE31-46D7-8E96-75F49D879593}" presName="aSpace" presStyleCnt="0"/>
      <dgm:spPr/>
    </dgm:pt>
    <dgm:pt modelId="{65532113-2BC9-4072-AF7E-CF6C06A6F2DC}" type="pres">
      <dgm:prSet presAssocID="{A7AF68E5-4B1E-4B5D-B9EF-0ED0ABC0C183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80D1D-4FDC-4B0D-86D3-B1B561EF0B58}" type="pres">
      <dgm:prSet presAssocID="{A7AF68E5-4B1E-4B5D-B9EF-0ED0ABC0C183}" presName="aSpace" presStyleCnt="0"/>
      <dgm:spPr/>
    </dgm:pt>
    <dgm:pt modelId="{D48DD138-DE58-4F45-99DE-DEFD203B49DB}" type="pres">
      <dgm:prSet presAssocID="{BCAD209F-AC7E-4ED0-AE6E-78D8DD9ED15B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8502F-460C-42C3-A221-8160D1B0A223}" type="pres">
      <dgm:prSet presAssocID="{BCAD209F-AC7E-4ED0-AE6E-78D8DD9ED15B}" presName="aSpace" presStyleCnt="0"/>
      <dgm:spPr/>
    </dgm:pt>
    <dgm:pt modelId="{6135F037-0227-437D-B36E-A99762731E46}" type="pres">
      <dgm:prSet presAssocID="{E7363CBF-5C63-43A8-ABF1-E09377DC3E6C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02320-101A-435E-BE75-A731FC57393A}" type="pres">
      <dgm:prSet presAssocID="{E7363CBF-5C63-43A8-ABF1-E09377DC3E6C}" presName="aSpace" presStyleCnt="0"/>
      <dgm:spPr/>
    </dgm:pt>
    <dgm:pt modelId="{801E77B9-EDD1-4122-ACF6-05F96F4D489D}" type="pres">
      <dgm:prSet presAssocID="{EC53D869-4A2B-4E73-B089-71385E29AE7E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83865-A711-4C36-920F-064AC7ACB266}" type="pres">
      <dgm:prSet presAssocID="{EC53D869-4A2B-4E73-B089-71385E29AE7E}" presName="aSpace" presStyleCnt="0"/>
      <dgm:spPr/>
    </dgm:pt>
  </dgm:ptLst>
  <dgm:cxnLst>
    <dgm:cxn modelId="{564B897F-90FA-457D-A911-222FF7B57BFB}" type="presOf" srcId="{95815E46-5C66-44A5-865E-E2870012D40C}" destId="{67E34C69-A6A7-47E9-B629-BDA8D42511E3}" srcOrd="0" destOrd="0" presId="urn:microsoft.com/office/officeart/2005/8/layout/pyramid2"/>
    <dgm:cxn modelId="{42F8761B-A44F-4F81-9C9D-F545B237CFF7}" type="presOf" srcId="{EC53D869-4A2B-4E73-B089-71385E29AE7E}" destId="{801E77B9-EDD1-4122-ACF6-05F96F4D489D}" srcOrd="0" destOrd="0" presId="urn:microsoft.com/office/officeart/2005/8/layout/pyramid2"/>
    <dgm:cxn modelId="{0EC6A84C-70A6-45CD-8FFE-AFBEFAB4D1AD}" type="presOf" srcId="{BCAD209F-AC7E-4ED0-AE6E-78D8DD9ED15B}" destId="{D48DD138-DE58-4F45-99DE-DEFD203B49DB}" srcOrd="0" destOrd="0" presId="urn:microsoft.com/office/officeart/2005/8/layout/pyramid2"/>
    <dgm:cxn modelId="{B6EDD182-EC9E-4611-B6F1-8AB629B663E1}" srcId="{95815E46-5C66-44A5-865E-E2870012D40C}" destId="{A7AF68E5-4B1E-4B5D-B9EF-0ED0ABC0C183}" srcOrd="2" destOrd="0" parTransId="{7B2EC1C0-2164-4A9D-95A2-2550C20CB6C5}" sibTransId="{491FA8E7-D2D7-4568-BFE3-2D2EF5201C0A}"/>
    <dgm:cxn modelId="{1157110C-06AC-4A05-9391-BF96482A215C}" type="presOf" srcId="{44DD28F2-DE31-46D7-8E96-75F49D879593}" destId="{CB9ADBBC-06E6-4749-BB78-478124DFCEF5}" srcOrd="0" destOrd="0" presId="urn:microsoft.com/office/officeart/2005/8/layout/pyramid2"/>
    <dgm:cxn modelId="{ED4778B7-005A-408C-BF5E-9A718F77D6BA}" type="presOf" srcId="{A7AF68E5-4B1E-4B5D-B9EF-0ED0ABC0C183}" destId="{65532113-2BC9-4072-AF7E-CF6C06A6F2DC}" srcOrd="0" destOrd="0" presId="urn:microsoft.com/office/officeart/2005/8/layout/pyramid2"/>
    <dgm:cxn modelId="{2E98FB19-285A-4A7C-ADE8-198C252AF9D8}" type="presOf" srcId="{3EC8D7FB-1BD0-4AE7-998C-A651BEC5811E}" destId="{E51B2F33-8C11-450E-8B75-2C261C71A272}" srcOrd="0" destOrd="0" presId="urn:microsoft.com/office/officeart/2005/8/layout/pyramid2"/>
    <dgm:cxn modelId="{8ECB2103-4940-4697-AEE2-068625DAC3BC}" srcId="{95815E46-5C66-44A5-865E-E2870012D40C}" destId="{44DD28F2-DE31-46D7-8E96-75F49D879593}" srcOrd="1" destOrd="0" parTransId="{3FAE4580-2854-42C9-9138-3D2A0D5FAF9A}" sibTransId="{D07B6784-E384-4F6E-8329-E91620A6FB6F}"/>
    <dgm:cxn modelId="{2E093A1A-0C06-403D-8F01-60A5D149077F}" type="presOf" srcId="{E7363CBF-5C63-43A8-ABF1-E09377DC3E6C}" destId="{6135F037-0227-437D-B36E-A99762731E46}" srcOrd="0" destOrd="0" presId="urn:microsoft.com/office/officeart/2005/8/layout/pyramid2"/>
    <dgm:cxn modelId="{8163512F-278D-4B7C-A502-C128A318F9A3}" srcId="{95815E46-5C66-44A5-865E-E2870012D40C}" destId="{E7363CBF-5C63-43A8-ABF1-E09377DC3E6C}" srcOrd="4" destOrd="0" parTransId="{35BE93B5-78EB-4EA7-B91A-9BD431373CD0}" sibTransId="{E37B8491-5EB4-4D78-8478-95B2D2D0D19C}"/>
    <dgm:cxn modelId="{26C90682-D4AF-4E89-B1F3-2BE7868C3C94}" srcId="{95815E46-5C66-44A5-865E-E2870012D40C}" destId="{3EC8D7FB-1BD0-4AE7-998C-A651BEC5811E}" srcOrd="0" destOrd="0" parTransId="{033021E7-66D7-4C96-9175-CF8DB2C37367}" sibTransId="{405202E8-F44E-4B31-BF50-2E474B044E5D}"/>
    <dgm:cxn modelId="{984E94D8-1EC3-4EF8-B85A-90646B149483}" srcId="{95815E46-5C66-44A5-865E-E2870012D40C}" destId="{BCAD209F-AC7E-4ED0-AE6E-78D8DD9ED15B}" srcOrd="3" destOrd="0" parTransId="{FD9DC988-1F8E-4A18-8D69-EB2D4F758256}" sibTransId="{BA7AE113-4A29-4A03-A1A1-E1A774E65F3F}"/>
    <dgm:cxn modelId="{39055A69-F121-4026-B520-04E1C3C1D883}" srcId="{95815E46-5C66-44A5-865E-E2870012D40C}" destId="{EC53D869-4A2B-4E73-B089-71385E29AE7E}" srcOrd="5" destOrd="0" parTransId="{28DAF909-22BA-4EA4-AF3F-B2265D6C3C37}" sibTransId="{D7CB009B-4DA3-4BB2-B0EE-FBAF704FA486}"/>
    <dgm:cxn modelId="{E4113A44-8FF6-4583-A139-6985A4FF0044}" type="presParOf" srcId="{67E34C69-A6A7-47E9-B629-BDA8D42511E3}" destId="{62E92B5A-DC92-481D-8761-57ADCF93E950}" srcOrd="0" destOrd="0" presId="urn:microsoft.com/office/officeart/2005/8/layout/pyramid2"/>
    <dgm:cxn modelId="{00FF7948-90C7-433F-BB4D-9EE894B43861}" type="presParOf" srcId="{67E34C69-A6A7-47E9-B629-BDA8D42511E3}" destId="{891509B8-6D27-4954-936F-C9FC9D61E15A}" srcOrd="1" destOrd="0" presId="urn:microsoft.com/office/officeart/2005/8/layout/pyramid2"/>
    <dgm:cxn modelId="{80993425-6977-4FB9-AAC1-A971F52E0C1E}" type="presParOf" srcId="{891509B8-6D27-4954-936F-C9FC9D61E15A}" destId="{E51B2F33-8C11-450E-8B75-2C261C71A272}" srcOrd="0" destOrd="0" presId="urn:microsoft.com/office/officeart/2005/8/layout/pyramid2"/>
    <dgm:cxn modelId="{F176C2EB-529D-4A90-AEA5-A95602D4A029}" type="presParOf" srcId="{891509B8-6D27-4954-936F-C9FC9D61E15A}" destId="{FD10846C-5F83-4468-AB95-0756C18CE486}" srcOrd="1" destOrd="0" presId="urn:microsoft.com/office/officeart/2005/8/layout/pyramid2"/>
    <dgm:cxn modelId="{130C91A4-EAA8-436C-9D1E-A99A14B4F51B}" type="presParOf" srcId="{891509B8-6D27-4954-936F-C9FC9D61E15A}" destId="{CB9ADBBC-06E6-4749-BB78-478124DFCEF5}" srcOrd="2" destOrd="0" presId="urn:microsoft.com/office/officeart/2005/8/layout/pyramid2"/>
    <dgm:cxn modelId="{14B6F3C6-75AE-4E03-BBD0-4BDBA7AE11EC}" type="presParOf" srcId="{891509B8-6D27-4954-936F-C9FC9D61E15A}" destId="{6A0C0A18-D0D4-4DFD-957C-25BD46799A0E}" srcOrd="3" destOrd="0" presId="urn:microsoft.com/office/officeart/2005/8/layout/pyramid2"/>
    <dgm:cxn modelId="{CA60A5BF-DF5C-468A-BEF6-40CB4F48FEC7}" type="presParOf" srcId="{891509B8-6D27-4954-936F-C9FC9D61E15A}" destId="{65532113-2BC9-4072-AF7E-CF6C06A6F2DC}" srcOrd="4" destOrd="0" presId="urn:microsoft.com/office/officeart/2005/8/layout/pyramid2"/>
    <dgm:cxn modelId="{199183AA-BD88-47C2-BB3B-D1D187D890A8}" type="presParOf" srcId="{891509B8-6D27-4954-936F-C9FC9D61E15A}" destId="{B7B80D1D-4FDC-4B0D-86D3-B1B561EF0B58}" srcOrd="5" destOrd="0" presId="urn:microsoft.com/office/officeart/2005/8/layout/pyramid2"/>
    <dgm:cxn modelId="{62D503CD-184D-4046-ADEC-78BB1117381E}" type="presParOf" srcId="{891509B8-6D27-4954-936F-C9FC9D61E15A}" destId="{D48DD138-DE58-4F45-99DE-DEFD203B49DB}" srcOrd="6" destOrd="0" presId="urn:microsoft.com/office/officeart/2005/8/layout/pyramid2"/>
    <dgm:cxn modelId="{76B5B57B-AE7E-4C9E-84D5-D803544F449B}" type="presParOf" srcId="{891509B8-6D27-4954-936F-C9FC9D61E15A}" destId="{B708502F-460C-42C3-A221-8160D1B0A223}" srcOrd="7" destOrd="0" presId="urn:microsoft.com/office/officeart/2005/8/layout/pyramid2"/>
    <dgm:cxn modelId="{22716612-11BC-409E-9B50-0016DB883F0F}" type="presParOf" srcId="{891509B8-6D27-4954-936F-C9FC9D61E15A}" destId="{6135F037-0227-437D-B36E-A99762731E46}" srcOrd="8" destOrd="0" presId="urn:microsoft.com/office/officeart/2005/8/layout/pyramid2"/>
    <dgm:cxn modelId="{8B29CC9E-1343-4C5C-A1B0-A8ED8753A594}" type="presParOf" srcId="{891509B8-6D27-4954-936F-C9FC9D61E15A}" destId="{91402320-101A-435E-BE75-A731FC57393A}" srcOrd="9" destOrd="0" presId="urn:microsoft.com/office/officeart/2005/8/layout/pyramid2"/>
    <dgm:cxn modelId="{DD640B98-7693-4205-97CF-5467A3BEBD1C}" type="presParOf" srcId="{891509B8-6D27-4954-936F-C9FC9D61E15A}" destId="{801E77B9-EDD1-4122-ACF6-05F96F4D489D}" srcOrd="10" destOrd="0" presId="urn:microsoft.com/office/officeart/2005/8/layout/pyramid2"/>
    <dgm:cxn modelId="{8AEDE87B-3548-4EFE-BCFD-2D0E6670831E}" type="presParOf" srcId="{891509B8-6D27-4954-936F-C9FC9D61E15A}" destId="{D5383865-A711-4C36-920F-064AC7ACB266}" srcOrd="11" destOrd="0" presId="urn:microsoft.com/office/officeart/2005/8/layout/pyramid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11FD263-F438-4536-97F6-3FEC9CB4F3F9}" type="doc">
      <dgm:prSet loTypeId="urn:microsoft.com/office/officeart/2005/8/layout/hierarchy3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96FC447-B1DA-423E-B534-2826DB224D03}">
      <dgm:prSet phldrT="[Текст]"/>
      <dgm:spPr/>
      <dgm:t>
        <a:bodyPr/>
        <a:lstStyle/>
        <a:p>
          <a:endParaRPr lang="ru-RU" dirty="0"/>
        </a:p>
      </dgm:t>
    </dgm:pt>
    <dgm:pt modelId="{20FD3472-8905-4967-A9B1-291514FC6DB0}" type="parTrans" cxnId="{9BEA2464-9709-48EE-B7F4-4F44986B68C8}">
      <dgm:prSet/>
      <dgm:spPr/>
      <dgm:t>
        <a:bodyPr/>
        <a:lstStyle/>
        <a:p>
          <a:endParaRPr lang="ru-RU"/>
        </a:p>
      </dgm:t>
    </dgm:pt>
    <dgm:pt modelId="{C47D3E3E-1F97-4A85-BA68-B07C6AFCDF99}" type="sibTrans" cxnId="{9BEA2464-9709-48EE-B7F4-4F44986B68C8}">
      <dgm:prSet/>
      <dgm:spPr/>
      <dgm:t>
        <a:bodyPr/>
        <a:lstStyle/>
        <a:p>
          <a:endParaRPr lang="ru-RU"/>
        </a:p>
      </dgm:t>
    </dgm:pt>
    <dgm:pt modelId="{B1C6F4A6-62CD-4751-B178-C91EC73F5B67}">
      <dgm:prSet phldrT="[Текст]" custT="1"/>
      <dgm:spPr/>
      <dgm:t>
        <a:bodyPr/>
        <a:lstStyle/>
        <a:p>
          <a:pPr algn="l"/>
          <a:endParaRPr lang="ru-RU" sz="1600" dirty="0" smtClean="0"/>
        </a:p>
        <a:p>
          <a:pPr algn="l"/>
          <a:endParaRPr lang="ru-RU" sz="1600" dirty="0" smtClean="0"/>
        </a:p>
        <a:p>
          <a:pPr algn="l"/>
          <a:r>
            <a:rPr lang="ru-RU" sz="1600" dirty="0" smtClean="0"/>
            <a:t>-Во что играют Ваши дети!?</a:t>
          </a:r>
        </a:p>
        <a:p>
          <a:pPr algn="l"/>
          <a:r>
            <a:rPr lang="ru-RU" sz="1600" dirty="0" smtClean="0"/>
            <a:t>-Ум на кончиках пальцев;</a:t>
          </a:r>
        </a:p>
        <a:p>
          <a:pPr algn="l"/>
          <a:r>
            <a:rPr lang="ru-RU" sz="1600" dirty="0" smtClean="0"/>
            <a:t>-Особенности развития детей раннего возраста;</a:t>
          </a:r>
        </a:p>
        <a:p>
          <a:pPr algn="l"/>
          <a:r>
            <a:rPr lang="ru-RU" sz="1600" dirty="0" smtClean="0"/>
            <a:t>-Едем с крохой на  юг;</a:t>
          </a:r>
        </a:p>
        <a:p>
          <a:pPr algn="l"/>
          <a:endParaRPr lang="ru-RU" sz="1600" dirty="0" smtClean="0"/>
        </a:p>
        <a:p>
          <a:pPr algn="l"/>
          <a:endParaRPr lang="ru-RU" sz="1600" dirty="0"/>
        </a:p>
      </dgm:t>
    </dgm:pt>
    <dgm:pt modelId="{D67F0134-5D62-4D76-8E21-71E145068903}" type="parTrans" cxnId="{E4EA4694-BC88-448F-97F6-F49ED0E23EB0}">
      <dgm:prSet/>
      <dgm:spPr/>
      <dgm:t>
        <a:bodyPr/>
        <a:lstStyle/>
        <a:p>
          <a:endParaRPr lang="ru-RU"/>
        </a:p>
      </dgm:t>
    </dgm:pt>
    <dgm:pt modelId="{B09ACF32-F2B5-4C39-A3D2-4D8AA68B5D2F}" type="sibTrans" cxnId="{E4EA4694-BC88-448F-97F6-F49ED0E23EB0}">
      <dgm:prSet/>
      <dgm:spPr/>
      <dgm:t>
        <a:bodyPr/>
        <a:lstStyle/>
        <a:p>
          <a:endParaRPr lang="ru-RU"/>
        </a:p>
      </dgm:t>
    </dgm:pt>
    <dgm:pt modelId="{61551242-B306-477C-BFFC-E61E4A9FD26A}">
      <dgm:prSet phldrT="[Текст]" phldr="1"/>
      <dgm:spPr/>
      <dgm:t>
        <a:bodyPr/>
        <a:lstStyle/>
        <a:p>
          <a:endParaRPr lang="ru-RU" dirty="0"/>
        </a:p>
      </dgm:t>
    </dgm:pt>
    <dgm:pt modelId="{074521F2-63D0-4A41-ADC0-3B88E4458316}" type="parTrans" cxnId="{9BC94BDD-C059-4289-8EA2-CADDEE7BE31A}">
      <dgm:prSet/>
      <dgm:spPr/>
      <dgm:t>
        <a:bodyPr/>
        <a:lstStyle/>
        <a:p>
          <a:endParaRPr lang="ru-RU"/>
        </a:p>
      </dgm:t>
    </dgm:pt>
    <dgm:pt modelId="{65F50B1C-95FD-441F-8AB8-7311B318A120}" type="sibTrans" cxnId="{9BC94BDD-C059-4289-8EA2-CADDEE7BE31A}">
      <dgm:prSet/>
      <dgm:spPr/>
      <dgm:t>
        <a:bodyPr/>
        <a:lstStyle/>
        <a:p>
          <a:endParaRPr lang="ru-RU"/>
        </a:p>
      </dgm:t>
    </dgm:pt>
    <dgm:pt modelId="{FAAC47DE-20AE-48BC-BE76-72C7C40FEDD3}">
      <dgm:prSet phldrT="[Текст]"/>
      <dgm:spPr/>
      <dgm:t>
        <a:bodyPr/>
        <a:lstStyle/>
        <a:p>
          <a:pPr algn="l"/>
          <a:r>
            <a:rPr lang="ru-RU" dirty="0" smtClean="0"/>
            <a:t>-Опасности рядом;</a:t>
          </a:r>
        </a:p>
        <a:p>
          <a:pPr algn="l"/>
          <a:r>
            <a:rPr lang="ru-RU" dirty="0" smtClean="0"/>
            <a:t>- Отец-воспитатель;</a:t>
          </a:r>
        </a:p>
        <a:p>
          <a:pPr algn="l"/>
          <a:r>
            <a:rPr lang="ru-RU" dirty="0" smtClean="0"/>
            <a:t>-Портрет будущего первоклассника;</a:t>
          </a:r>
        </a:p>
        <a:p>
          <a:pPr algn="l"/>
          <a:r>
            <a:rPr lang="ru-RU" dirty="0" smtClean="0"/>
            <a:t>-Как правильно организовать летний отдых</a:t>
          </a:r>
          <a:endParaRPr lang="ru-RU" dirty="0"/>
        </a:p>
      </dgm:t>
    </dgm:pt>
    <dgm:pt modelId="{F0591590-CBE4-4EAA-9A1D-89BD7F2771E0}" type="parTrans" cxnId="{36517A17-89F1-40C8-95FF-CBF9BAE971D1}">
      <dgm:prSet/>
      <dgm:spPr/>
      <dgm:t>
        <a:bodyPr/>
        <a:lstStyle/>
        <a:p>
          <a:endParaRPr lang="ru-RU"/>
        </a:p>
      </dgm:t>
    </dgm:pt>
    <dgm:pt modelId="{50B49529-F5CC-47C9-A5E0-566893F9FCF7}" type="sibTrans" cxnId="{36517A17-89F1-40C8-95FF-CBF9BAE971D1}">
      <dgm:prSet/>
      <dgm:spPr/>
      <dgm:t>
        <a:bodyPr/>
        <a:lstStyle/>
        <a:p>
          <a:endParaRPr lang="ru-RU"/>
        </a:p>
      </dgm:t>
    </dgm:pt>
    <dgm:pt modelId="{0106858D-FBC4-496C-9359-16536BBF83B0}" type="pres">
      <dgm:prSet presAssocID="{F11FD263-F438-4536-97F6-3FEC9CB4F3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07204B8-4A67-4DAF-A390-B3AC7FEA10F6}" type="pres">
      <dgm:prSet presAssocID="{896FC447-B1DA-423E-B534-2826DB224D03}" presName="root" presStyleCnt="0"/>
      <dgm:spPr/>
    </dgm:pt>
    <dgm:pt modelId="{327FC609-55A1-4338-B598-C60983E6106C}" type="pres">
      <dgm:prSet presAssocID="{896FC447-B1DA-423E-B534-2826DB224D03}" presName="rootComposite" presStyleCnt="0"/>
      <dgm:spPr/>
    </dgm:pt>
    <dgm:pt modelId="{5D9D6699-E7AA-461B-B05E-5D9527F26DDE}" type="pres">
      <dgm:prSet presAssocID="{896FC447-B1DA-423E-B534-2826DB224D03}" presName="rootText" presStyleLbl="node1" presStyleIdx="0" presStyleCnt="2"/>
      <dgm:spPr/>
      <dgm:t>
        <a:bodyPr/>
        <a:lstStyle/>
        <a:p>
          <a:endParaRPr lang="ru-RU"/>
        </a:p>
      </dgm:t>
    </dgm:pt>
    <dgm:pt modelId="{E2206C1A-AED8-4F33-9D9D-79B9A285A185}" type="pres">
      <dgm:prSet presAssocID="{896FC447-B1DA-423E-B534-2826DB224D03}" presName="rootConnector" presStyleLbl="node1" presStyleIdx="0" presStyleCnt="2"/>
      <dgm:spPr/>
      <dgm:t>
        <a:bodyPr/>
        <a:lstStyle/>
        <a:p>
          <a:endParaRPr lang="ru-RU"/>
        </a:p>
      </dgm:t>
    </dgm:pt>
    <dgm:pt modelId="{60994176-B620-4F50-AEE4-B845F489E0AA}" type="pres">
      <dgm:prSet presAssocID="{896FC447-B1DA-423E-B534-2826DB224D03}" presName="childShape" presStyleCnt="0"/>
      <dgm:spPr/>
    </dgm:pt>
    <dgm:pt modelId="{26082DA0-4624-43F3-BD5A-B29F0B59C8A5}" type="pres">
      <dgm:prSet presAssocID="{D67F0134-5D62-4D76-8E21-71E145068903}" presName="Name13" presStyleLbl="parChTrans1D2" presStyleIdx="0" presStyleCnt="2"/>
      <dgm:spPr/>
      <dgm:t>
        <a:bodyPr/>
        <a:lstStyle/>
        <a:p>
          <a:endParaRPr lang="ru-RU"/>
        </a:p>
      </dgm:t>
    </dgm:pt>
    <dgm:pt modelId="{20C2641E-91BB-472B-B448-C32054A9148A}" type="pres">
      <dgm:prSet presAssocID="{B1C6F4A6-62CD-4751-B178-C91EC73F5B67}" presName="childText" presStyleLbl="bgAcc1" presStyleIdx="0" presStyleCnt="2" custScaleX="95530" custScaleY="87901" custLinFactNeighborX="-4182" custLinFactNeighborY="-19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3A67F-E1EF-4ABD-8919-465D05FD7899}" type="pres">
      <dgm:prSet presAssocID="{61551242-B306-477C-BFFC-E61E4A9FD26A}" presName="root" presStyleCnt="0"/>
      <dgm:spPr/>
    </dgm:pt>
    <dgm:pt modelId="{71CEB6A2-DDFD-4DC6-BD5D-69E071DDEBFB}" type="pres">
      <dgm:prSet presAssocID="{61551242-B306-477C-BFFC-E61E4A9FD26A}" presName="rootComposite" presStyleCnt="0"/>
      <dgm:spPr/>
    </dgm:pt>
    <dgm:pt modelId="{E0FCEBE3-F95E-4038-B8A0-123F12D89F71}" type="pres">
      <dgm:prSet presAssocID="{61551242-B306-477C-BFFC-E61E4A9FD26A}" presName="rootText" presStyleLbl="node1" presStyleIdx="1" presStyleCnt="2"/>
      <dgm:spPr/>
      <dgm:t>
        <a:bodyPr/>
        <a:lstStyle/>
        <a:p>
          <a:endParaRPr lang="ru-RU"/>
        </a:p>
      </dgm:t>
    </dgm:pt>
    <dgm:pt modelId="{BEDED686-0601-41CB-AFE7-618E8D0DB8FB}" type="pres">
      <dgm:prSet presAssocID="{61551242-B306-477C-BFFC-E61E4A9FD26A}" presName="rootConnector" presStyleLbl="node1" presStyleIdx="1" presStyleCnt="2"/>
      <dgm:spPr/>
      <dgm:t>
        <a:bodyPr/>
        <a:lstStyle/>
        <a:p>
          <a:endParaRPr lang="ru-RU"/>
        </a:p>
      </dgm:t>
    </dgm:pt>
    <dgm:pt modelId="{8B28B5F9-8793-4981-9F49-0F471D6E9486}" type="pres">
      <dgm:prSet presAssocID="{61551242-B306-477C-BFFC-E61E4A9FD26A}" presName="childShape" presStyleCnt="0"/>
      <dgm:spPr/>
    </dgm:pt>
    <dgm:pt modelId="{CF151C97-574B-4BDC-883B-B2E49B7ED48C}" type="pres">
      <dgm:prSet presAssocID="{F0591590-CBE4-4EAA-9A1D-89BD7F2771E0}" presName="Name13" presStyleLbl="parChTrans1D2" presStyleIdx="1" presStyleCnt="2"/>
      <dgm:spPr/>
      <dgm:t>
        <a:bodyPr/>
        <a:lstStyle/>
        <a:p>
          <a:endParaRPr lang="ru-RU"/>
        </a:p>
      </dgm:t>
    </dgm:pt>
    <dgm:pt modelId="{7D026B66-B5F3-4F12-9536-7353298288A7}" type="pres">
      <dgm:prSet presAssocID="{FAAC47DE-20AE-48BC-BE76-72C7C40FEDD3}" presName="childText" presStyleLbl="bgAcc1" presStyleIdx="1" presStyleCnt="2" custLinFactNeighborX="188" custLinFactNeighborY="-19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C94BDD-C059-4289-8EA2-CADDEE7BE31A}" srcId="{F11FD263-F438-4536-97F6-3FEC9CB4F3F9}" destId="{61551242-B306-477C-BFFC-E61E4A9FD26A}" srcOrd="1" destOrd="0" parTransId="{074521F2-63D0-4A41-ADC0-3B88E4458316}" sibTransId="{65F50B1C-95FD-441F-8AB8-7311B318A120}"/>
    <dgm:cxn modelId="{36517A17-89F1-40C8-95FF-CBF9BAE971D1}" srcId="{61551242-B306-477C-BFFC-E61E4A9FD26A}" destId="{FAAC47DE-20AE-48BC-BE76-72C7C40FEDD3}" srcOrd="0" destOrd="0" parTransId="{F0591590-CBE4-4EAA-9A1D-89BD7F2771E0}" sibTransId="{50B49529-F5CC-47C9-A5E0-566893F9FCF7}"/>
    <dgm:cxn modelId="{6DDA21F4-E39C-4ABE-A4D3-9B794D053CF9}" type="presOf" srcId="{896FC447-B1DA-423E-B534-2826DB224D03}" destId="{5D9D6699-E7AA-461B-B05E-5D9527F26DDE}" srcOrd="0" destOrd="0" presId="urn:microsoft.com/office/officeart/2005/8/layout/hierarchy3"/>
    <dgm:cxn modelId="{812441BC-4078-4B56-A428-A086E1A80CFA}" type="presOf" srcId="{FAAC47DE-20AE-48BC-BE76-72C7C40FEDD3}" destId="{7D026B66-B5F3-4F12-9536-7353298288A7}" srcOrd="0" destOrd="0" presId="urn:microsoft.com/office/officeart/2005/8/layout/hierarchy3"/>
    <dgm:cxn modelId="{945C17C9-2D85-473A-A624-D86A136F5B22}" type="presOf" srcId="{61551242-B306-477C-BFFC-E61E4A9FD26A}" destId="{BEDED686-0601-41CB-AFE7-618E8D0DB8FB}" srcOrd="1" destOrd="0" presId="urn:microsoft.com/office/officeart/2005/8/layout/hierarchy3"/>
    <dgm:cxn modelId="{107183F0-7526-4B31-9F97-0907781D632A}" type="presOf" srcId="{F0591590-CBE4-4EAA-9A1D-89BD7F2771E0}" destId="{CF151C97-574B-4BDC-883B-B2E49B7ED48C}" srcOrd="0" destOrd="0" presId="urn:microsoft.com/office/officeart/2005/8/layout/hierarchy3"/>
    <dgm:cxn modelId="{9BEA2464-9709-48EE-B7F4-4F44986B68C8}" srcId="{F11FD263-F438-4536-97F6-3FEC9CB4F3F9}" destId="{896FC447-B1DA-423E-B534-2826DB224D03}" srcOrd="0" destOrd="0" parTransId="{20FD3472-8905-4967-A9B1-291514FC6DB0}" sibTransId="{C47D3E3E-1F97-4A85-BA68-B07C6AFCDF99}"/>
    <dgm:cxn modelId="{0C7138FE-1655-4A36-A3D4-C184819E6006}" type="presOf" srcId="{F11FD263-F438-4536-97F6-3FEC9CB4F3F9}" destId="{0106858D-FBC4-496C-9359-16536BBF83B0}" srcOrd="0" destOrd="0" presId="urn:microsoft.com/office/officeart/2005/8/layout/hierarchy3"/>
    <dgm:cxn modelId="{3BD39777-D477-48CE-AF33-D1979910ABB3}" type="presOf" srcId="{B1C6F4A6-62CD-4751-B178-C91EC73F5B67}" destId="{20C2641E-91BB-472B-B448-C32054A9148A}" srcOrd="0" destOrd="0" presId="urn:microsoft.com/office/officeart/2005/8/layout/hierarchy3"/>
    <dgm:cxn modelId="{CE0F7232-6EC3-43DF-AD30-04EFB8366A4C}" type="presOf" srcId="{D67F0134-5D62-4D76-8E21-71E145068903}" destId="{26082DA0-4624-43F3-BD5A-B29F0B59C8A5}" srcOrd="0" destOrd="0" presId="urn:microsoft.com/office/officeart/2005/8/layout/hierarchy3"/>
    <dgm:cxn modelId="{E4EA4694-BC88-448F-97F6-F49ED0E23EB0}" srcId="{896FC447-B1DA-423E-B534-2826DB224D03}" destId="{B1C6F4A6-62CD-4751-B178-C91EC73F5B67}" srcOrd="0" destOrd="0" parTransId="{D67F0134-5D62-4D76-8E21-71E145068903}" sibTransId="{B09ACF32-F2B5-4C39-A3D2-4D8AA68B5D2F}"/>
    <dgm:cxn modelId="{D278AEDD-204E-4FFC-BF4B-B01CD4E1B4D6}" type="presOf" srcId="{61551242-B306-477C-BFFC-E61E4A9FD26A}" destId="{E0FCEBE3-F95E-4038-B8A0-123F12D89F71}" srcOrd="0" destOrd="0" presId="urn:microsoft.com/office/officeart/2005/8/layout/hierarchy3"/>
    <dgm:cxn modelId="{7BD4C17A-913F-40EA-B888-F9ADD39AB3C8}" type="presOf" srcId="{896FC447-B1DA-423E-B534-2826DB224D03}" destId="{E2206C1A-AED8-4F33-9D9D-79B9A285A185}" srcOrd="1" destOrd="0" presId="urn:microsoft.com/office/officeart/2005/8/layout/hierarchy3"/>
    <dgm:cxn modelId="{50B90117-D778-45A9-97B1-0BC451C8A375}" type="presParOf" srcId="{0106858D-FBC4-496C-9359-16536BBF83B0}" destId="{B07204B8-4A67-4DAF-A390-B3AC7FEA10F6}" srcOrd="0" destOrd="0" presId="urn:microsoft.com/office/officeart/2005/8/layout/hierarchy3"/>
    <dgm:cxn modelId="{71C1987B-2F43-4F48-BEBE-861488ED881A}" type="presParOf" srcId="{B07204B8-4A67-4DAF-A390-B3AC7FEA10F6}" destId="{327FC609-55A1-4338-B598-C60983E6106C}" srcOrd="0" destOrd="0" presId="urn:microsoft.com/office/officeart/2005/8/layout/hierarchy3"/>
    <dgm:cxn modelId="{2970220D-1A52-4639-9840-E4A9DB4DAA9E}" type="presParOf" srcId="{327FC609-55A1-4338-B598-C60983E6106C}" destId="{5D9D6699-E7AA-461B-B05E-5D9527F26DDE}" srcOrd="0" destOrd="0" presId="urn:microsoft.com/office/officeart/2005/8/layout/hierarchy3"/>
    <dgm:cxn modelId="{F36E4F41-8D30-4F06-A08C-6BF4708E8F80}" type="presParOf" srcId="{327FC609-55A1-4338-B598-C60983E6106C}" destId="{E2206C1A-AED8-4F33-9D9D-79B9A285A185}" srcOrd="1" destOrd="0" presId="urn:microsoft.com/office/officeart/2005/8/layout/hierarchy3"/>
    <dgm:cxn modelId="{3D660D15-D8F4-4CFE-9F1C-68262AB198FB}" type="presParOf" srcId="{B07204B8-4A67-4DAF-A390-B3AC7FEA10F6}" destId="{60994176-B620-4F50-AEE4-B845F489E0AA}" srcOrd="1" destOrd="0" presId="urn:microsoft.com/office/officeart/2005/8/layout/hierarchy3"/>
    <dgm:cxn modelId="{ECBCA5D7-0877-48E9-BBA2-78B3B5CC6744}" type="presParOf" srcId="{60994176-B620-4F50-AEE4-B845F489E0AA}" destId="{26082DA0-4624-43F3-BD5A-B29F0B59C8A5}" srcOrd="0" destOrd="0" presId="urn:microsoft.com/office/officeart/2005/8/layout/hierarchy3"/>
    <dgm:cxn modelId="{57AB89F2-96CD-4AF8-8E8F-368E6B3D88B1}" type="presParOf" srcId="{60994176-B620-4F50-AEE4-B845F489E0AA}" destId="{20C2641E-91BB-472B-B448-C32054A9148A}" srcOrd="1" destOrd="0" presId="urn:microsoft.com/office/officeart/2005/8/layout/hierarchy3"/>
    <dgm:cxn modelId="{A5F7B16E-5F7E-4A44-A749-1CCFA24AE797}" type="presParOf" srcId="{0106858D-FBC4-496C-9359-16536BBF83B0}" destId="{C133A67F-E1EF-4ABD-8919-465D05FD7899}" srcOrd="1" destOrd="0" presId="urn:microsoft.com/office/officeart/2005/8/layout/hierarchy3"/>
    <dgm:cxn modelId="{AE76FE59-4557-4DA3-8D02-65C480FA37D8}" type="presParOf" srcId="{C133A67F-E1EF-4ABD-8919-465D05FD7899}" destId="{71CEB6A2-DDFD-4DC6-BD5D-69E071DDEBFB}" srcOrd="0" destOrd="0" presId="urn:microsoft.com/office/officeart/2005/8/layout/hierarchy3"/>
    <dgm:cxn modelId="{51EEE017-21C3-4E1D-ABF2-6A8667FF885B}" type="presParOf" srcId="{71CEB6A2-DDFD-4DC6-BD5D-69E071DDEBFB}" destId="{E0FCEBE3-F95E-4038-B8A0-123F12D89F71}" srcOrd="0" destOrd="0" presId="urn:microsoft.com/office/officeart/2005/8/layout/hierarchy3"/>
    <dgm:cxn modelId="{4CD51681-10D4-4D85-B19F-6E0A3916321D}" type="presParOf" srcId="{71CEB6A2-DDFD-4DC6-BD5D-69E071DDEBFB}" destId="{BEDED686-0601-41CB-AFE7-618E8D0DB8FB}" srcOrd="1" destOrd="0" presId="urn:microsoft.com/office/officeart/2005/8/layout/hierarchy3"/>
    <dgm:cxn modelId="{9351F34C-64DD-4943-B65C-F04244F1F919}" type="presParOf" srcId="{C133A67F-E1EF-4ABD-8919-465D05FD7899}" destId="{8B28B5F9-8793-4981-9F49-0F471D6E9486}" srcOrd="1" destOrd="0" presId="urn:microsoft.com/office/officeart/2005/8/layout/hierarchy3"/>
    <dgm:cxn modelId="{566CB987-CA46-4064-B7A7-A9B098B11395}" type="presParOf" srcId="{8B28B5F9-8793-4981-9F49-0F471D6E9486}" destId="{CF151C97-574B-4BDC-883B-B2E49B7ED48C}" srcOrd="0" destOrd="0" presId="urn:microsoft.com/office/officeart/2005/8/layout/hierarchy3"/>
    <dgm:cxn modelId="{7C6694AE-5F64-4219-885B-A0ABA293F82A}" type="presParOf" srcId="{8B28B5F9-8793-4981-9F49-0F471D6E9486}" destId="{7D026B66-B5F3-4F12-9536-7353298288A7}" srcOrd="1" destOrd="0" presId="urn:microsoft.com/office/officeart/2005/8/layout/hierarchy3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588D8CE-D264-42B3-A04D-1D7058ACED6F}" type="doc">
      <dgm:prSet loTypeId="urn:microsoft.com/office/officeart/2005/8/layout/arrow5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2DEFD87-26C9-4C77-AE5D-72F091CFF11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Переход на автономное функционирование</a:t>
          </a:r>
          <a:endParaRPr lang="ru-RU" sz="1600" b="1" dirty="0">
            <a:solidFill>
              <a:schemeClr val="tx1"/>
            </a:solidFill>
          </a:endParaRPr>
        </a:p>
      </dgm:t>
    </dgm:pt>
    <dgm:pt modelId="{C7494CB1-A826-4E41-973A-68447177AFCD}" type="parTrans" cxnId="{E3613F51-5DE4-40E6-9578-B965BF696DF1}">
      <dgm:prSet/>
      <dgm:spPr/>
      <dgm:t>
        <a:bodyPr/>
        <a:lstStyle/>
        <a:p>
          <a:endParaRPr lang="ru-RU"/>
        </a:p>
      </dgm:t>
    </dgm:pt>
    <dgm:pt modelId="{9878D0DC-9054-4851-BFE6-C626F1A6CE83}" type="sibTrans" cxnId="{E3613F51-5DE4-40E6-9578-B965BF696DF1}">
      <dgm:prSet/>
      <dgm:spPr/>
      <dgm:t>
        <a:bodyPr/>
        <a:lstStyle/>
        <a:p>
          <a:endParaRPr lang="ru-RU"/>
        </a:p>
      </dgm:t>
    </dgm:pt>
    <dgm:pt modelId="{8C8CDF80-E178-47D6-8B15-970F68B30620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Поиск развития организации вариативных форм предоставления дошкольного образования</a:t>
          </a:r>
          <a:endParaRPr lang="ru-RU" sz="1400" b="1" dirty="0">
            <a:solidFill>
              <a:schemeClr val="tx1"/>
            </a:solidFill>
          </a:endParaRPr>
        </a:p>
      </dgm:t>
    </dgm:pt>
    <dgm:pt modelId="{2E70EC6A-65E0-4619-A471-8F6926A1E263}" type="parTrans" cxnId="{21646C3C-04D6-43A1-982A-48B7E17E76A4}">
      <dgm:prSet/>
      <dgm:spPr/>
      <dgm:t>
        <a:bodyPr/>
        <a:lstStyle/>
        <a:p>
          <a:endParaRPr lang="ru-RU"/>
        </a:p>
      </dgm:t>
    </dgm:pt>
    <dgm:pt modelId="{F741E8A5-96A6-4378-BF6E-B2AC7504CDA7}" type="sibTrans" cxnId="{21646C3C-04D6-43A1-982A-48B7E17E76A4}">
      <dgm:prSet/>
      <dgm:spPr/>
      <dgm:t>
        <a:bodyPr/>
        <a:lstStyle/>
        <a:p>
          <a:endParaRPr lang="ru-RU"/>
        </a:p>
      </dgm:t>
    </dgm:pt>
    <dgm:pt modelId="{4A79C3AF-7C74-4662-B782-69D7C8BADDD7}" type="pres">
      <dgm:prSet presAssocID="{C588D8CE-D264-42B3-A04D-1D7058ACED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53BD64-35BE-49E5-8842-BAABFC6A4966}" type="pres">
      <dgm:prSet presAssocID="{62DEFD87-26C9-4C77-AE5D-72F091CFF117}" presName="arrow" presStyleLbl="node1" presStyleIdx="0" presStyleCnt="2" custScaleY="100011" custRadScaleRad="50010" custRadScaleInc="-3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F470B-296D-447A-99AB-0707515A4156}" type="pres">
      <dgm:prSet presAssocID="{8C8CDF80-E178-47D6-8B15-970F68B30620}" presName="arrow" presStyleLbl="node1" presStyleIdx="1" presStyleCnt="2" custScaleY="100011" custRadScaleRad="64054" custRadScaleInc="-10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613F51-5DE4-40E6-9578-B965BF696DF1}" srcId="{C588D8CE-D264-42B3-A04D-1D7058ACED6F}" destId="{62DEFD87-26C9-4C77-AE5D-72F091CFF117}" srcOrd="0" destOrd="0" parTransId="{C7494CB1-A826-4E41-973A-68447177AFCD}" sibTransId="{9878D0DC-9054-4851-BFE6-C626F1A6CE83}"/>
    <dgm:cxn modelId="{89A01AC1-2340-48A5-8644-789886F81CF0}" type="presOf" srcId="{8C8CDF80-E178-47D6-8B15-970F68B30620}" destId="{78FF470B-296D-447A-99AB-0707515A4156}" srcOrd="0" destOrd="0" presId="urn:microsoft.com/office/officeart/2005/8/layout/arrow5"/>
    <dgm:cxn modelId="{5E77E764-5CB9-420C-B5F0-A28A7F6E6CB5}" type="presOf" srcId="{C588D8CE-D264-42B3-A04D-1D7058ACED6F}" destId="{4A79C3AF-7C74-4662-B782-69D7C8BADDD7}" srcOrd="0" destOrd="0" presId="urn:microsoft.com/office/officeart/2005/8/layout/arrow5"/>
    <dgm:cxn modelId="{21646C3C-04D6-43A1-982A-48B7E17E76A4}" srcId="{C588D8CE-D264-42B3-A04D-1D7058ACED6F}" destId="{8C8CDF80-E178-47D6-8B15-970F68B30620}" srcOrd="1" destOrd="0" parTransId="{2E70EC6A-65E0-4619-A471-8F6926A1E263}" sibTransId="{F741E8A5-96A6-4378-BF6E-B2AC7504CDA7}"/>
    <dgm:cxn modelId="{0A3C10AF-A07C-416E-971A-0D834C0B4FC4}" type="presOf" srcId="{62DEFD87-26C9-4C77-AE5D-72F091CFF117}" destId="{4453BD64-35BE-49E5-8842-BAABFC6A4966}" srcOrd="0" destOrd="0" presId="urn:microsoft.com/office/officeart/2005/8/layout/arrow5"/>
    <dgm:cxn modelId="{3D9CF082-756B-422A-900B-3571AAD5D24F}" type="presParOf" srcId="{4A79C3AF-7C74-4662-B782-69D7C8BADDD7}" destId="{4453BD64-35BE-49E5-8842-BAABFC6A4966}" srcOrd="0" destOrd="0" presId="urn:microsoft.com/office/officeart/2005/8/layout/arrow5"/>
    <dgm:cxn modelId="{5A5942DB-C269-4401-833F-35C31BDB444F}" type="presParOf" srcId="{4A79C3AF-7C74-4662-B782-69D7C8BADDD7}" destId="{78FF470B-296D-447A-99AB-0707515A4156}" srcOrd="1" destOrd="0" presId="urn:microsoft.com/office/officeart/2005/8/layout/arrow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267DE6-CB2B-4A22-8FE7-21AF5A9BDFC9}" type="doc">
      <dgm:prSet loTypeId="urn:microsoft.com/office/officeart/2005/8/layout/pyramid2" loCatId="list" qsTypeId="urn:microsoft.com/office/officeart/2005/8/quickstyle/simple1" qsCatId="simple" csTypeId="urn:microsoft.com/office/officeart/2005/8/colors/colorful4" csCatId="colorful" phldr="1"/>
      <dgm:spPr/>
    </dgm:pt>
    <dgm:pt modelId="{8AF19522-9BCD-442D-9BB5-B2D47DF50A49}">
      <dgm:prSet phldrT="[Текст]" custT="1"/>
      <dgm:spPr/>
      <dgm:t>
        <a:bodyPr/>
        <a:lstStyle/>
        <a:p>
          <a:r>
            <a:rPr lang="ru-RU" sz="1800" dirty="0" smtClean="0"/>
            <a:t>Двигательная активность</a:t>
          </a:r>
          <a:endParaRPr lang="ru-RU" sz="1800" dirty="0"/>
        </a:p>
      </dgm:t>
    </dgm:pt>
    <dgm:pt modelId="{238056FD-357D-48AB-8748-1C3F7201BE9E}" type="parTrans" cxnId="{6CB4CF51-CE62-4542-8CC6-0592A91AFF03}">
      <dgm:prSet/>
      <dgm:spPr/>
      <dgm:t>
        <a:bodyPr/>
        <a:lstStyle/>
        <a:p>
          <a:endParaRPr lang="ru-RU"/>
        </a:p>
      </dgm:t>
    </dgm:pt>
    <dgm:pt modelId="{06513F17-413B-46A1-A54C-1ED5C4E532D6}" type="sibTrans" cxnId="{6CB4CF51-CE62-4542-8CC6-0592A91AFF03}">
      <dgm:prSet/>
      <dgm:spPr/>
      <dgm:t>
        <a:bodyPr/>
        <a:lstStyle/>
        <a:p>
          <a:endParaRPr lang="ru-RU"/>
        </a:p>
      </dgm:t>
    </dgm:pt>
    <dgm:pt modelId="{4757C1DE-2686-4704-9104-01B3C779728C}">
      <dgm:prSet phldrT="[Текст]" custT="1"/>
      <dgm:spPr/>
      <dgm:t>
        <a:bodyPr/>
        <a:lstStyle/>
        <a:p>
          <a:r>
            <a:rPr lang="ru-RU" sz="1800" dirty="0" smtClean="0"/>
            <a:t>Динамические паузы</a:t>
          </a:r>
          <a:endParaRPr lang="ru-RU" sz="1800" dirty="0"/>
        </a:p>
      </dgm:t>
    </dgm:pt>
    <dgm:pt modelId="{54C4DCC0-0B35-47B2-A5D9-4CF6592FF703}" type="parTrans" cxnId="{5250DBCC-F3C0-4A0D-91E8-EF80EAE64730}">
      <dgm:prSet/>
      <dgm:spPr/>
      <dgm:t>
        <a:bodyPr/>
        <a:lstStyle/>
        <a:p>
          <a:endParaRPr lang="ru-RU"/>
        </a:p>
      </dgm:t>
    </dgm:pt>
    <dgm:pt modelId="{5A9E0234-5B50-44F6-B787-FF38C1C6D023}" type="sibTrans" cxnId="{5250DBCC-F3C0-4A0D-91E8-EF80EAE64730}">
      <dgm:prSet/>
      <dgm:spPr/>
      <dgm:t>
        <a:bodyPr/>
        <a:lstStyle/>
        <a:p>
          <a:endParaRPr lang="ru-RU"/>
        </a:p>
      </dgm:t>
    </dgm:pt>
    <dgm:pt modelId="{A866E25E-7B88-4274-80CA-57F5149C0AA3}">
      <dgm:prSet phldrT="[Текст]" custT="1"/>
      <dgm:spPr/>
      <dgm:t>
        <a:bodyPr/>
        <a:lstStyle/>
        <a:p>
          <a:r>
            <a:rPr lang="ru-RU" sz="1800" dirty="0" smtClean="0"/>
            <a:t>Минутки релаксации</a:t>
          </a:r>
          <a:endParaRPr lang="ru-RU" sz="1800" dirty="0"/>
        </a:p>
      </dgm:t>
    </dgm:pt>
    <dgm:pt modelId="{A6099D3D-2189-4361-9240-EC8336D90BC1}" type="parTrans" cxnId="{828146A7-B1A4-43F9-934B-A753E962DB98}">
      <dgm:prSet/>
      <dgm:spPr/>
      <dgm:t>
        <a:bodyPr/>
        <a:lstStyle/>
        <a:p>
          <a:endParaRPr lang="ru-RU"/>
        </a:p>
      </dgm:t>
    </dgm:pt>
    <dgm:pt modelId="{CE223B06-0741-4E5B-885D-F5816A47F35C}" type="sibTrans" cxnId="{828146A7-B1A4-43F9-934B-A753E962DB98}">
      <dgm:prSet/>
      <dgm:spPr/>
      <dgm:t>
        <a:bodyPr/>
        <a:lstStyle/>
        <a:p>
          <a:endParaRPr lang="ru-RU"/>
        </a:p>
      </dgm:t>
    </dgm:pt>
    <dgm:pt modelId="{783A6077-AF80-454B-AFAC-6C9207E7D10B}">
      <dgm:prSet custT="1"/>
      <dgm:spPr/>
      <dgm:t>
        <a:bodyPr/>
        <a:lstStyle/>
        <a:p>
          <a:r>
            <a:rPr lang="ru-RU" sz="1800" dirty="0" err="1" smtClean="0"/>
            <a:t>Игро</a:t>
          </a:r>
          <a:r>
            <a:rPr lang="ru-RU" sz="1800" dirty="0" smtClean="0"/>
            <a:t>- и </a:t>
          </a:r>
          <a:r>
            <a:rPr lang="ru-RU" sz="1800" dirty="0" err="1" smtClean="0"/>
            <a:t>сказкотерапия</a:t>
          </a:r>
          <a:endParaRPr lang="ru-RU" sz="1800" dirty="0"/>
        </a:p>
      </dgm:t>
    </dgm:pt>
    <dgm:pt modelId="{41C9E237-DE1D-452B-B4A1-2892CC62F61D}" type="parTrans" cxnId="{06D72F3E-FD1B-46CF-990B-461959BED71F}">
      <dgm:prSet/>
      <dgm:spPr/>
      <dgm:t>
        <a:bodyPr/>
        <a:lstStyle/>
        <a:p>
          <a:endParaRPr lang="ru-RU"/>
        </a:p>
      </dgm:t>
    </dgm:pt>
    <dgm:pt modelId="{329A7668-9D39-44D5-9D6C-7E7AA99A1CF9}" type="sibTrans" cxnId="{06D72F3E-FD1B-46CF-990B-461959BED71F}">
      <dgm:prSet/>
      <dgm:spPr/>
      <dgm:t>
        <a:bodyPr/>
        <a:lstStyle/>
        <a:p>
          <a:endParaRPr lang="ru-RU"/>
        </a:p>
      </dgm:t>
    </dgm:pt>
    <dgm:pt modelId="{99A3DF6F-1B04-4B77-9B27-1CFD6DAFA530}">
      <dgm:prSet custT="1"/>
      <dgm:spPr/>
      <dgm:t>
        <a:bodyPr/>
        <a:lstStyle/>
        <a:p>
          <a:r>
            <a:rPr lang="ru-RU" sz="1800" dirty="0" smtClean="0"/>
            <a:t>Бодрящая гимнастика, массаж</a:t>
          </a:r>
          <a:endParaRPr lang="ru-RU" sz="1800" dirty="0"/>
        </a:p>
      </dgm:t>
    </dgm:pt>
    <dgm:pt modelId="{4A371130-188F-4160-B21C-1DC2861A619D}" type="parTrans" cxnId="{EE5CBDED-A744-406C-8BC4-76F5051F539E}">
      <dgm:prSet/>
      <dgm:spPr/>
      <dgm:t>
        <a:bodyPr/>
        <a:lstStyle/>
        <a:p>
          <a:endParaRPr lang="ru-RU"/>
        </a:p>
      </dgm:t>
    </dgm:pt>
    <dgm:pt modelId="{97EF81C5-9AF2-4DC5-BCA6-ACE11CB865F5}" type="sibTrans" cxnId="{EE5CBDED-A744-406C-8BC4-76F5051F539E}">
      <dgm:prSet/>
      <dgm:spPr/>
      <dgm:t>
        <a:bodyPr/>
        <a:lstStyle/>
        <a:p>
          <a:endParaRPr lang="ru-RU"/>
        </a:p>
      </dgm:t>
    </dgm:pt>
    <dgm:pt modelId="{58FBC3F2-0348-426B-92E0-96A40E340B17}">
      <dgm:prSet custT="1"/>
      <dgm:spPr/>
      <dgm:t>
        <a:bodyPr/>
        <a:lstStyle/>
        <a:p>
          <a:r>
            <a:rPr lang="ru-RU" sz="1600" dirty="0" err="1" smtClean="0"/>
            <a:t>Аромотерапия</a:t>
          </a:r>
          <a:r>
            <a:rPr lang="ru-RU" sz="1600" dirty="0" smtClean="0"/>
            <a:t>, </a:t>
          </a:r>
          <a:r>
            <a:rPr lang="ru-RU" sz="1600" dirty="0" err="1" smtClean="0"/>
            <a:t>фитотерапия</a:t>
          </a:r>
          <a:endParaRPr lang="ru-RU" sz="1600" dirty="0"/>
        </a:p>
      </dgm:t>
    </dgm:pt>
    <dgm:pt modelId="{05524255-B4AE-47AB-9042-A5313AECCDA7}" type="parTrans" cxnId="{7D6FE206-D80F-4FD0-B566-2EFAF2AB65DD}">
      <dgm:prSet/>
      <dgm:spPr/>
      <dgm:t>
        <a:bodyPr/>
        <a:lstStyle/>
        <a:p>
          <a:endParaRPr lang="ru-RU"/>
        </a:p>
      </dgm:t>
    </dgm:pt>
    <dgm:pt modelId="{A44D79BC-EC77-4837-8D19-44B8B50C5F26}" type="sibTrans" cxnId="{7D6FE206-D80F-4FD0-B566-2EFAF2AB65DD}">
      <dgm:prSet/>
      <dgm:spPr/>
      <dgm:t>
        <a:bodyPr/>
        <a:lstStyle/>
        <a:p>
          <a:endParaRPr lang="ru-RU"/>
        </a:p>
      </dgm:t>
    </dgm:pt>
    <dgm:pt modelId="{08E4B33C-E8D2-4569-A9C1-509C33ACD661}">
      <dgm:prSet custT="1"/>
      <dgm:spPr/>
      <dgm:t>
        <a:bodyPr/>
        <a:lstStyle/>
        <a:p>
          <a:r>
            <a:rPr lang="ru-RU" sz="2000" dirty="0" smtClean="0"/>
            <a:t>Закаливание </a:t>
          </a:r>
          <a:endParaRPr lang="ru-RU" sz="2000" dirty="0"/>
        </a:p>
      </dgm:t>
    </dgm:pt>
    <dgm:pt modelId="{3B3A5A15-2F0D-4EDE-A7A5-A18DA99693D4}" type="parTrans" cxnId="{9856D912-747C-4416-BF4C-16C7EE6F3596}">
      <dgm:prSet/>
      <dgm:spPr/>
      <dgm:t>
        <a:bodyPr/>
        <a:lstStyle/>
        <a:p>
          <a:endParaRPr lang="ru-RU"/>
        </a:p>
      </dgm:t>
    </dgm:pt>
    <dgm:pt modelId="{D902B1D8-49CF-417B-8574-DE4227D7A927}" type="sibTrans" cxnId="{9856D912-747C-4416-BF4C-16C7EE6F3596}">
      <dgm:prSet/>
      <dgm:spPr/>
      <dgm:t>
        <a:bodyPr/>
        <a:lstStyle/>
        <a:p>
          <a:endParaRPr lang="ru-RU"/>
        </a:p>
      </dgm:t>
    </dgm:pt>
    <dgm:pt modelId="{6A702660-9F1D-4DA9-A1FA-9C2EB6550F7C}" type="pres">
      <dgm:prSet presAssocID="{55267DE6-CB2B-4A22-8FE7-21AF5A9BDFC9}" presName="compositeShape" presStyleCnt="0">
        <dgm:presLayoutVars>
          <dgm:dir/>
          <dgm:resizeHandles/>
        </dgm:presLayoutVars>
      </dgm:prSet>
      <dgm:spPr/>
    </dgm:pt>
    <dgm:pt modelId="{AD51DD21-AACC-4027-911B-247E2CAF1084}" type="pres">
      <dgm:prSet presAssocID="{55267DE6-CB2B-4A22-8FE7-21AF5A9BDFC9}" presName="pyramid" presStyleLbl="node1" presStyleIdx="0" presStyleCnt="1" custLinFactNeighborX="-7667" custLinFactNeighborY="-2273"/>
      <dgm:spPr>
        <a:prstGeom prst="star6">
          <a:avLst/>
        </a:prstGeom>
        <a:gradFill flip="none" rotWithShape="1">
          <a:gsLst>
            <a:gs pos="0">
              <a:srgbClr val="FFFF00">
                <a:alpha val="75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4200000" scaled="0"/>
          <a:tileRect/>
        </a:gradFill>
      </dgm:spPr>
    </dgm:pt>
    <dgm:pt modelId="{DE6BC6CA-E6F8-4B3A-8603-440B0D82D556}" type="pres">
      <dgm:prSet presAssocID="{55267DE6-CB2B-4A22-8FE7-21AF5A9BDFC9}" presName="theList" presStyleCnt="0"/>
      <dgm:spPr/>
    </dgm:pt>
    <dgm:pt modelId="{637F2403-E19A-4B09-BE08-50DC9FA5A68D}" type="pres">
      <dgm:prSet presAssocID="{8AF19522-9BCD-442D-9BB5-B2D47DF50A49}" presName="aNode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A6D98-A92D-488B-81A5-85599156740F}" type="pres">
      <dgm:prSet presAssocID="{8AF19522-9BCD-442D-9BB5-B2D47DF50A49}" presName="aSpace" presStyleCnt="0"/>
      <dgm:spPr/>
    </dgm:pt>
    <dgm:pt modelId="{BC33D996-E3FD-447B-B83B-F2D1784A2BCE}" type="pres">
      <dgm:prSet presAssocID="{4757C1DE-2686-4704-9104-01B3C779728C}" presName="aNode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06AA4-3AAA-4740-9177-1D79E2D58457}" type="pres">
      <dgm:prSet presAssocID="{4757C1DE-2686-4704-9104-01B3C779728C}" presName="aSpace" presStyleCnt="0"/>
      <dgm:spPr/>
    </dgm:pt>
    <dgm:pt modelId="{E1E7A836-3184-4DDB-9691-BAD18AD779C1}" type="pres">
      <dgm:prSet presAssocID="{A866E25E-7B88-4274-80CA-57F5149C0AA3}" presName="aNode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43F3-E7BE-4629-A287-8BB8FE57BA3C}" type="pres">
      <dgm:prSet presAssocID="{A866E25E-7B88-4274-80CA-57F5149C0AA3}" presName="aSpace" presStyleCnt="0"/>
      <dgm:spPr/>
    </dgm:pt>
    <dgm:pt modelId="{FCC1A6B3-F8A3-4BFC-9C1A-BA8C7BA289A4}" type="pres">
      <dgm:prSet presAssocID="{783A6077-AF80-454B-AFAC-6C9207E7D10B}" presName="aNode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F02F0B-1C46-413B-8570-CC48F1269EBD}" type="pres">
      <dgm:prSet presAssocID="{783A6077-AF80-454B-AFAC-6C9207E7D10B}" presName="aSpace" presStyleCnt="0"/>
      <dgm:spPr/>
    </dgm:pt>
    <dgm:pt modelId="{54E25F2D-3DE0-479E-B6F8-1B7F45E18BFA}" type="pres">
      <dgm:prSet presAssocID="{58FBC3F2-0348-426B-92E0-96A40E340B17}" presName="aNode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1E74B2-EA4A-4026-871F-96E94E983663}" type="pres">
      <dgm:prSet presAssocID="{58FBC3F2-0348-426B-92E0-96A40E340B17}" presName="aSpace" presStyleCnt="0"/>
      <dgm:spPr/>
    </dgm:pt>
    <dgm:pt modelId="{AAE3A8AA-E27C-4D60-8B67-3AF1ACF9AC05}" type="pres">
      <dgm:prSet presAssocID="{08E4B33C-E8D2-4569-A9C1-509C33ACD661}" presName="aNode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A521F-E4F1-48AA-8F47-6C191AE4684F}" type="pres">
      <dgm:prSet presAssocID="{08E4B33C-E8D2-4569-A9C1-509C33ACD661}" presName="aSpace" presStyleCnt="0"/>
      <dgm:spPr/>
    </dgm:pt>
    <dgm:pt modelId="{124EB133-DF05-4B9B-BE84-2BEA91B6E350}" type="pres">
      <dgm:prSet presAssocID="{99A3DF6F-1B04-4B77-9B27-1CFD6DAFA530}" presName="aNode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F2882-3578-4CFB-8CBA-F1CDC221859F}" type="pres">
      <dgm:prSet presAssocID="{99A3DF6F-1B04-4B77-9B27-1CFD6DAFA530}" presName="aSpace" presStyleCnt="0"/>
      <dgm:spPr/>
    </dgm:pt>
  </dgm:ptLst>
  <dgm:cxnLst>
    <dgm:cxn modelId="{EE5CBDED-A744-406C-8BC4-76F5051F539E}" srcId="{55267DE6-CB2B-4A22-8FE7-21AF5A9BDFC9}" destId="{99A3DF6F-1B04-4B77-9B27-1CFD6DAFA530}" srcOrd="6" destOrd="0" parTransId="{4A371130-188F-4160-B21C-1DC2861A619D}" sibTransId="{97EF81C5-9AF2-4DC5-BCA6-ACE11CB865F5}"/>
    <dgm:cxn modelId="{48C6FB26-2575-4982-822A-237458830B74}" type="presOf" srcId="{99A3DF6F-1B04-4B77-9B27-1CFD6DAFA530}" destId="{124EB133-DF05-4B9B-BE84-2BEA91B6E350}" srcOrd="0" destOrd="0" presId="urn:microsoft.com/office/officeart/2005/8/layout/pyramid2"/>
    <dgm:cxn modelId="{8CC3536F-4486-46D0-86BB-C737548D0C34}" type="presOf" srcId="{4757C1DE-2686-4704-9104-01B3C779728C}" destId="{BC33D996-E3FD-447B-B83B-F2D1784A2BCE}" srcOrd="0" destOrd="0" presId="urn:microsoft.com/office/officeart/2005/8/layout/pyramid2"/>
    <dgm:cxn modelId="{AE721187-BC80-4E63-8BCB-CB509603FA16}" type="presOf" srcId="{08E4B33C-E8D2-4569-A9C1-509C33ACD661}" destId="{AAE3A8AA-E27C-4D60-8B67-3AF1ACF9AC05}" srcOrd="0" destOrd="0" presId="urn:microsoft.com/office/officeart/2005/8/layout/pyramid2"/>
    <dgm:cxn modelId="{3154353D-EB9D-44B9-8D9A-DB77772FAF4D}" type="presOf" srcId="{55267DE6-CB2B-4A22-8FE7-21AF5A9BDFC9}" destId="{6A702660-9F1D-4DA9-A1FA-9C2EB6550F7C}" srcOrd="0" destOrd="0" presId="urn:microsoft.com/office/officeart/2005/8/layout/pyramid2"/>
    <dgm:cxn modelId="{9856D912-747C-4416-BF4C-16C7EE6F3596}" srcId="{55267DE6-CB2B-4A22-8FE7-21AF5A9BDFC9}" destId="{08E4B33C-E8D2-4569-A9C1-509C33ACD661}" srcOrd="5" destOrd="0" parTransId="{3B3A5A15-2F0D-4EDE-A7A5-A18DA99693D4}" sibTransId="{D902B1D8-49CF-417B-8574-DE4227D7A927}"/>
    <dgm:cxn modelId="{85A365DB-5E81-4148-9553-CD87A4737C5D}" type="presOf" srcId="{783A6077-AF80-454B-AFAC-6C9207E7D10B}" destId="{FCC1A6B3-F8A3-4BFC-9C1A-BA8C7BA289A4}" srcOrd="0" destOrd="0" presId="urn:microsoft.com/office/officeart/2005/8/layout/pyramid2"/>
    <dgm:cxn modelId="{5250DBCC-F3C0-4A0D-91E8-EF80EAE64730}" srcId="{55267DE6-CB2B-4A22-8FE7-21AF5A9BDFC9}" destId="{4757C1DE-2686-4704-9104-01B3C779728C}" srcOrd="1" destOrd="0" parTransId="{54C4DCC0-0B35-47B2-A5D9-4CF6592FF703}" sibTransId="{5A9E0234-5B50-44F6-B787-FF38C1C6D023}"/>
    <dgm:cxn modelId="{828146A7-B1A4-43F9-934B-A753E962DB98}" srcId="{55267DE6-CB2B-4A22-8FE7-21AF5A9BDFC9}" destId="{A866E25E-7B88-4274-80CA-57F5149C0AA3}" srcOrd="2" destOrd="0" parTransId="{A6099D3D-2189-4361-9240-EC8336D90BC1}" sibTransId="{CE223B06-0741-4E5B-885D-F5816A47F35C}"/>
    <dgm:cxn modelId="{AFC24349-87F8-4A2A-B92D-48A087F30112}" type="presOf" srcId="{8AF19522-9BCD-442D-9BB5-B2D47DF50A49}" destId="{637F2403-E19A-4B09-BE08-50DC9FA5A68D}" srcOrd="0" destOrd="0" presId="urn:microsoft.com/office/officeart/2005/8/layout/pyramid2"/>
    <dgm:cxn modelId="{6CB4CF51-CE62-4542-8CC6-0592A91AFF03}" srcId="{55267DE6-CB2B-4A22-8FE7-21AF5A9BDFC9}" destId="{8AF19522-9BCD-442D-9BB5-B2D47DF50A49}" srcOrd="0" destOrd="0" parTransId="{238056FD-357D-48AB-8748-1C3F7201BE9E}" sibTransId="{06513F17-413B-46A1-A54C-1ED5C4E532D6}"/>
    <dgm:cxn modelId="{A2F15B8E-C3B0-4C61-9D8C-22519A8F3D65}" type="presOf" srcId="{58FBC3F2-0348-426B-92E0-96A40E340B17}" destId="{54E25F2D-3DE0-479E-B6F8-1B7F45E18BFA}" srcOrd="0" destOrd="0" presId="urn:microsoft.com/office/officeart/2005/8/layout/pyramid2"/>
    <dgm:cxn modelId="{06D72F3E-FD1B-46CF-990B-461959BED71F}" srcId="{55267DE6-CB2B-4A22-8FE7-21AF5A9BDFC9}" destId="{783A6077-AF80-454B-AFAC-6C9207E7D10B}" srcOrd="3" destOrd="0" parTransId="{41C9E237-DE1D-452B-B4A1-2892CC62F61D}" sibTransId="{329A7668-9D39-44D5-9D6C-7E7AA99A1CF9}"/>
    <dgm:cxn modelId="{94F2F4D5-2D12-44F5-8413-4A0FB1B6D6C3}" type="presOf" srcId="{A866E25E-7B88-4274-80CA-57F5149C0AA3}" destId="{E1E7A836-3184-4DDB-9691-BAD18AD779C1}" srcOrd="0" destOrd="0" presId="urn:microsoft.com/office/officeart/2005/8/layout/pyramid2"/>
    <dgm:cxn modelId="{7D6FE206-D80F-4FD0-B566-2EFAF2AB65DD}" srcId="{55267DE6-CB2B-4A22-8FE7-21AF5A9BDFC9}" destId="{58FBC3F2-0348-426B-92E0-96A40E340B17}" srcOrd="4" destOrd="0" parTransId="{05524255-B4AE-47AB-9042-A5313AECCDA7}" sibTransId="{A44D79BC-EC77-4837-8D19-44B8B50C5F26}"/>
    <dgm:cxn modelId="{59448985-EAB2-4B8A-9DCC-D6239C71C23B}" type="presParOf" srcId="{6A702660-9F1D-4DA9-A1FA-9C2EB6550F7C}" destId="{AD51DD21-AACC-4027-911B-247E2CAF1084}" srcOrd="0" destOrd="0" presId="urn:microsoft.com/office/officeart/2005/8/layout/pyramid2"/>
    <dgm:cxn modelId="{43476521-F4FE-428F-9052-BDC3740F26DB}" type="presParOf" srcId="{6A702660-9F1D-4DA9-A1FA-9C2EB6550F7C}" destId="{DE6BC6CA-E6F8-4B3A-8603-440B0D82D556}" srcOrd="1" destOrd="0" presId="urn:microsoft.com/office/officeart/2005/8/layout/pyramid2"/>
    <dgm:cxn modelId="{881B3A0F-5959-44C4-BF52-5EDC421C1EA8}" type="presParOf" srcId="{DE6BC6CA-E6F8-4B3A-8603-440B0D82D556}" destId="{637F2403-E19A-4B09-BE08-50DC9FA5A68D}" srcOrd="0" destOrd="0" presId="urn:microsoft.com/office/officeart/2005/8/layout/pyramid2"/>
    <dgm:cxn modelId="{E48E44BF-5FA0-4489-B851-FCB35AF7E230}" type="presParOf" srcId="{DE6BC6CA-E6F8-4B3A-8603-440B0D82D556}" destId="{64EA6D98-A92D-488B-81A5-85599156740F}" srcOrd="1" destOrd="0" presId="urn:microsoft.com/office/officeart/2005/8/layout/pyramid2"/>
    <dgm:cxn modelId="{C063C1C0-002F-4ABB-8F3C-B6512D801B49}" type="presParOf" srcId="{DE6BC6CA-E6F8-4B3A-8603-440B0D82D556}" destId="{BC33D996-E3FD-447B-B83B-F2D1784A2BCE}" srcOrd="2" destOrd="0" presId="urn:microsoft.com/office/officeart/2005/8/layout/pyramid2"/>
    <dgm:cxn modelId="{7182BC23-16A4-4DE0-BE04-AD23011C8178}" type="presParOf" srcId="{DE6BC6CA-E6F8-4B3A-8603-440B0D82D556}" destId="{AB806AA4-3AAA-4740-9177-1D79E2D58457}" srcOrd="3" destOrd="0" presId="urn:microsoft.com/office/officeart/2005/8/layout/pyramid2"/>
    <dgm:cxn modelId="{7BC06AC7-9672-4CC8-AD3F-EF4F6166FB14}" type="presParOf" srcId="{DE6BC6CA-E6F8-4B3A-8603-440B0D82D556}" destId="{E1E7A836-3184-4DDB-9691-BAD18AD779C1}" srcOrd="4" destOrd="0" presId="urn:microsoft.com/office/officeart/2005/8/layout/pyramid2"/>
    <dgm:cxn modelId="{B83B25AA-44D1-4902-AAE1-99B10835D2FC}" type="presParOf" srcId="{DE6BC6CA-E6F8-4B3A-8603-440B0D82D556}" destId="{17B243F3-E7BE-4629-A287-8BB8FE57BA3C}" srcOrd="5" destOrd="0" presId="urn:microsoft.com/office/officeart/2005/8/layout/pyramid2"/>
    <dgm:cxn modelId="{2B4613D1-DEC2-4A04-972B-CC088009E38F}" type="presParOf" srcId="{DE6BC6CA-E6F8-4B3A-8603-440B0D82D556}" destId="{FCC1A6B3-F8A3-4BFC-9C1A-BA8C7BA289A4}" srcOrd="6" destOrd="0" presId="urn:microsoft.com/office/officeart/2005/8/layout/pyramid2"/>
    <dgm:cxn modelId="{FC621138-6B1B-4D76-B397-0B3CA85DE9F9}" type="presParOf" srcId="{DE6BC6CA-E6F8-4B3A-8603-440B0D82D556}" destId="{CAF02F0B-1C46-413B-8570-CC48F1269EBD}" srcOrd="7" destOrd="0" presId="urn:microsoft.com/office/officeart/2005/8/layout/pyramid2"/>
    <dgm:cxn modelId="{114B3D60-6990-4448-9F90-B46D3D938B37}" type="presParOf" srcId="{DE6BC6CA-E6F8-4B3A-8603-440B0D82D556}" destId="{54E25F2D-3DE0-479E-B6F8-1B7F45E18BFA}" srcOrd="8" destOrd="0" presId="urn:microsoft.com/office/officeart/2005/8/layout/pyramid2"/>
    <dgm:cxn modelId="{A0C077E9-9F7B-4C0A-9558-40AE943006EF}" type="presParOf" srcId="{DE6BC6CA-E6F8-4B3A-8603-440B0D82D556}" destId="{861E74B2-EA4A-4026-871F-96E94E983663}" srcOrd="9" destOrd="0" presId="urn:microsoft.com/office/officeart/2005/8/layout/pyramid2"/>
    <dgm:cxn modelId="{F9DB40BA-2D03-4F07-8EE6-A054E75F5F80}" type="presParOf" srcId="{DE6BC6CA-E6F8-4B3A-8603-440B0D82D556}" destId="{AAE3A8AA-E27C-4D60-8B67-3AF1ACF9AC05}" srcOrd="10" destOrd="0" presId="urn:microsoft.com/office/officeart/2005/8/layout/pyramid2"/>
    <dgm:cxn modelId="{E4B4F113-168A-4BCA-9456-3C4D4A0B895F}" type="presParOf" srcId="{DE6BC6CA-E6F8-4B3A-8603-440B0D82D556}" destId="{B87A521F-E4F1-48AA-8F47-6C191AE4684F}" srcOrd="11" destOrd="0" presId="urn:microsoft.com/office/officeart/2005/8/layout/pyramid2"/>
    <dgm:cxn modelId="{9B178AA6-EE0F-4AD2-9219-98B8C1B41636}" type="presParOf" srcId="{DE6BC6CA-E6F8-4B3A-8603-440B0D82D556}" destId="{124EB133-DF05-4B9B-BE84-2BEA91B6E350}" srcOrd="12" destOrd="0" presId="urn:microsoft.com/office/officeart/2005/8/layout/pyramid2"/>
    <dgm:cxn modelId="{0284B64C-E474-47BB-86EA-E5FAE3C28D10}" type="presParOf" srcId="{DE6BC6CA-E6F8-4B3A-8603-440B0D82D556}" destId="{BC7F2882-3578-4CFB-8CBA-F1CDC221859F}" srcOrd="13" destOrd="0" presId="urn:microsoft.com/office/officeart/2005/8/layout/pyramid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B0761A-E55B-4612-9C46-13C0B52162D4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C07B659-CC7D-4DA9-834E-B0EEB5ED1BD2}">
      <dgm:prSet phldrT="[Текст]" custT="1"/>
      <dgm:spPr/>
      <dgm:t>
        <a:bodyPr/>
        <a:lstStyle/>
        <a:p>
          <a:pPr algn="ctr"/>
          <a:r>
            <a:rPr lang="ru-RU" sz="2400" b="1" dirty="0" smtClean="0"/>
            <a:t>Открытость </a:t>
          </a:r>
          <a:endParaRPr lang="ru-RU" sz="2400" b="1" dirty="0"/>
        </a:p>
      </dgm:t>
    </dgm:pt>
    <dgm:pt modelId="{B4ECC9F6-1A3A-40B2-A133-17337C451327}" type="parTrans" cxnId="{054D3C87-33B3-407C-9904-D73A68FE8806}">
      <dgm:prSet/>
      <dgm:spPr/>
      <dgm:t>
        <a:bodyPr/>
        <a:lstStyle/>
        <a:p>
          <a:endParaRPr lang="ru-RU"/>
        </a:p>
      </dgm:t>
    </dgm:pt>
    <dgm:pt modelId="{E61CA09C-B9DF-4E13-BF22-9E64C95221D5}" type="sibTrans" cxnId="{054D3C87-33B3-407C-9904-D73A68FE8806}">
      <dgm:prSet/>
      <dgm:spPr/>
      <dgm:t>
        <a:bodyPr/>
        <a:lstStyle/>
        <a:p>
          <a:endParaRPr lang="ru-RU"/>
        </a:p>
      </dgm:t>
    </dgm:pt>
    <dgm:pt modelId="{5DFB000E-D28A-46CA-B1AB-AA0CF3949495}">
      <dgm:prSet phldrT="[Текст]" custT="1"/>
      <dgm:spPr/>
      <dgm:t>
        <a:bodyPr/>
        <a:lstStyle/>
        <a:p>
          <a:pPr algn="ctr"/>
          <a:r>
            <a:rPr lang="ru-RU" sz="2400" b="1" dirty="0" smtClean="0"/>
            <a:t>Гибкое зонирование</a:t>
          </a:r>
          <a:endParaRPr lang="ru-RU" sz="2400" b="1" dirty="0"/>
        </a:p>
      </dgm:t>
    </dgm:pt>
    <dgm:pt modelId="{04BCA031-AC67-4F82-ACB1-3D3EB4D0E4F4}" type="parTrans" cxnId="{948B4DAA-6BFF-4CEE-BB3F-6BED8E8A9CEC}">
      <dgm:prSet/>
      <dgm:spPr/>
      <dgm:t>
        <a:bodyPr/>
        <a:lstStyle/>
        <a:p>
          <a:endParaRPr lang="ru-RU"/>
        </a:p>
      </dgm:t>
    </dgm:pt>
    <dgm:pt modelId="{33946102-53B0-42B0-A3AE-9B685AAE6087}" type="sibTrans" cxnId="{948B4DAA-6BFF-4CEE-BB3F-6BED8E8A9CEC}">
      <dgm:prSet/>
      <dgm:spPr/>
      <dgm:t>
        <a:bodyPr/>
        <a:lstStyle/>
        <a:p>
          <a:endParaRPr lang="ru-RU"/>
        </a:p>
      </dgm:t>
    </dgm:pt>
    <dgm:pt modelId="{E62DED07-1B30-4303-A86A-2BF1E79BA49F}">
      <dgm:prSet phldrT="[Текст]" custT="1"/>
      <dgm:spPr/>
      <dgm:t>
        <a:bodyPr/>
        <a:lstStyle/>
        <a:p>
          <a:pPr algn="ctr"/>
          <a:r>
            <a:rPr lang="ru-RU" sz="2400" b="1" dirty="0" smtClean="0"/>
            <a:t>Мобильность </a:t>
          </a:r>
          <a:endParaRPr lang="ru-RU" sz="2400" b="1" dirty="0"/>
        </a:p>
      </dgm:t>
    </dgm:pt>
    <dgm:pt modelId="{4BE235B3-46B4-4FDB-A142-BBBC1B7AA126}" type="parTrans" cxnId="{2AA45A62-5418-4EFD-BF64-C42751F65B11}">
      <dgm:prSet/>
      <dgm:spPr/>
      <dgm:t>
        <a:bodyPr/>
        <a:lstStyle/>
        <a:p>
          <a:endParaRPr lang="ru-RU"/>
        </a:p>
      </dgm:t>
    </dgm:pt>
    <dgm:pt modelId="{C43E0AE6-29E2-4BCB-BD05-5ADEE253ACA9}" type="sibTrans" cxnId="{2AA45A62-5418-4EFD-BF64-C42751F65B11}">
      <dgm:prSet/>
      <dgm:spPr/>
      <dgm:t>
        <a:bodyPr/>
        <a:lstStyle/>
        <a:p>
          <a:endParaRPr lang="ru-RU"/>
        </a:p>
      </dgm:t>
    </dgm:pt>
    <dgm:pt modelId="{4639441A-0DC4-4DD7-A86D-59B94277BF5A}">
      <dgm:prSet custT="1"/>
      <dgm:spPr/>
      <dgm:t>
        <a:bodyPr/>
        <a:lstStyle/>
        <a:p>
          <a:pPr algn="ctr"/>
          <a:r>
            <a:rPr lang="ru-RU" sz="2000" b="1" dirty="0" err="1" smtClean="0"/>
            <a:t>Полифункциональность</a:t>
          </a:r>
          <a:r>
            <a:rPr lang="ru-RU" sz="2000" b="1" dirty="0" smtClean="0"/>
            <a:t> </a:t>
          </a:r>
          <a:endParaRPr lang="ru-RU" sz="2000" b="1" dirty="0"/>
        </a:p>
      </dgm:t>
    </dgm:pt>
    <dgm:pt modelId="{E64BA99B-A0BB-4053-B3AB-3ED444D0130B}" type="parTrans" cxnId="{2D4C5BA4-582B-4F72-A76E-915EF1DAA68E}">
      <dgm:prSet/>
      <dgm:spPr/>
      <dgm:t>
        <a:bodyPr/>
        <a:lstStyle/>
        <a:p>
          <a:endParaRPr lang="ru-RU"/>
        </a:p>
      </dgm:t>
    </dgm:pt>
    <dgm:pt modelId="{A91538C5-0D71-407F-B661-B2C324879688}" type="sibTrans" cxnId="{2D4C5BA4-582B-4F72-A76E-915EF1DAA68E}">
      <dgm:prSet/>
      <dgm:spPr/>
      <dgm:t>
        <a:bodyPr/>
        <a:lstStyle/>
        <a:p>
          <a:endParaRPr lang="ru-RU"/>
        </a:p>
      </dgm:t>
    </dgm:pt>
    <dgm:pt modelId="{F788DB74-5F69-4A5F-8623-1C65EB5CA18E}">
      <dgm:prSet custT="1"/>
      <dgm:spPr/>
      <dgm:t>
        <a:bodyPr/>
        <a:lstStyle/>
        <a:p>
          <a:pPr algn="ctr"/>
          <a:r>
            <a:rPr lang="ru-RU" sz="2000" b="1" smtClean="0"/>
            <a:t>Гендерный подход </a:t>
          </a:r>
          <a:endParaRPr lang="ru-RU" sz="2000" b="1" dirty="0"/>
        </a:p>
      </dgm:t>
    </dgm:pt>
    <dgm:pt modelId="{14A7E188-5E5D-4F36-A5A1-80F0DDC769F9}" type="parTrans" cxnId="{DDC3EA51-8ED1-4196-995E-DEDEE81639BA}">
      <dgm:prSet/>
      <dgm:spPr/>
      <dgm:t>
        <a:bodyPr/>
        <a:lstStyle/>
        <a:p>
          <a:endParaRPr lang="ru-RU"/>
        </a:p>
      </dgm:t>
    </dgm:pt>
    <dgm:pt modelId="{DCF2A2D6-65C0-447A-BD9A-AF6DB098F4AE}" type="sibTrans" cxnId="{DDC3EA51-8ED1-4196-995E-DEDEE81639BA}">
      <dgm:prSet/>
      <dgm:spPr/>
      <dgm:t>
        <a:bodyPr/>
        <a:lstStyle/>
        <a:p>
          <a:endParaRPr lang="ru-RU"/>
        </a:p>
      </dgm:t>
    </dgm:pt>
    <dgm:pt modelId="{D5B40E88-9E12-4452-BD42-218704DB41C4}">
      <dgm:prSet custT="1"/>
      <dgm:spPr/>
      <dgm:t>
        <a:bodyPr/>
        <a:lstStyle/>
        <a:p>
          <a:pPr algn="ctr"/>
          <a:r>
            <a:rPr lang="ru-RU" sz="1800" b="1" smtClean="0"/>
            <a:t>Учёт принципа интеграции </a:t>
          </a:r>
          <a:endParaRPr lang="ru-RU" sz="1800" b="1" dirty="0"/>
        </a:p>
      </dgm:t>
    </dgm:pt>
    <dgm:pt modelId="{3045391B-AA00-4C2A-BE8B-C648594AA6D8}" type="parTrans" cxnId="{EC29EBA9-3CF3-46F5-B708-1D941C35D3D9}">
      <dgm:prSet/>
      <dgm:spPr/>
      <dgm:t>
        <a:bodyPr/>
        <a:lstStyle/>
        <a:p>
          <a:endParaRPr lang="ru-RU"/>
        </a:p>
      </dgm:t>
    </dgm:pt>
    <dgm:pt modelId="{34C8D31C-E99B-420E-B3C6-F3E3A2AECA35}" type="sibTrans" cxnId="{EC29EBA9-3CF3-46F5-B708-1D941C35D3D9}">
      <dgm:prSet/>
      <dgm:spPr/>
      <dgm:t>
        <a:bodyPr/>
        <a:lstStyle/>
        <a:p>
          <a:endParaRPr lang="ru-RU"/>
        </a:p>
      </dgm:t>
    </dgm:pt>
    <dgm:pt modelId="{CE1CF5BF-31CE-419C-BB4C-D7C21019B522}" type="pres">
      <dgm:prSet presAssocID="{74B0761A-E55B-4612-9C46-13C0B52162D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AC6D8B-8363-4274-B7C9-1A134C4084BA}" type="pres">
      <dgm:prSet presAssocID="{1C07B659-CC7D-4DA9-834E-B0EEB5ED1BD2}" presName="parentLin" presStyleCnt="0"/>
      <dgm:spPr/>
      <dgm:t>
        <a:bodyPr/>
        <a:lstStyle/>
        <a:p>
          <a:endParaRPr lang="ru-RU"/>
        </a:p>
      </dgm:t>
    </dgm:pt>
    <dgm:pt modelId="{9884DBAE-8C80-4A1D-8F0C-FAC9A8CD382B}" type="pres">
      <dgm:prSet presAssocID="{1C07B659-CC7D-4DA9-834E-B0EEB5ED1BD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F0B70877-3EC2-4885-B4A0-006616CB2C1D}" type="pres">
      <dgm:prSet presAssocID="{1C07B659-CC7D-4DA9-834E-B0EEB5ED1BD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DF8E3-6479-4C3F-8E62-22ABE72B3810}" type="pres">
      <dgm:prSet presAssocID="{1C07B659-CC7D-4DA9-834E-B0EEB5ED1BD2}" presName="negativeSpace" presStyleCnt="0"/>
      <dgm:spPr/>
      <dgm:t>
        <a:bodyPr/>
        <a:lstStyle/>
        <a:p>
          <a:endParaRPr lang="ru-RU"/>
        </a:p>
      </dgm:t>
    </dgm:pt>
    <dgm:pt modelId="{353E314D-A8BA-446A-8F95-0E6149B82BD5}" type="pres">
      <dgm:prSet presAssocID="{1C07B659-CC7D-4DA9-834E-B0EEB5ED1BD2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DD1F0-A7AA-489B-9552-2AEFBC446AF8}" type="pres">
      <dgm:prSet presAssocID="{E61CA09C-B9DF-4E13-BF22-9E64C95221D5}" presName="spaceBetweenRectangles" presStyleCnt="0"/>
      <dgm:spPr/>
      <dgm:t>
        <a:bodyPr/>
        <a:lstStyle/>
        <a:p>
          <a:endParaRPr lang="ru-RU"/>
        </a:p>
      </dgm:t>
    </dgm:pt>
    <dgm:pt modelId="{EC6EEFD9-37E1-4581-82A8-70123D92B382}" type="pres">
      <dgm:prSet presAssocID="{5DFB000E-D28A-46CA-B1AB-AA0CF3949495}" presName="parentLin" presStyleCnt="0"/>
      <dgm:spPr/>
      <dgm:t>
        <a:bodyPr/>
        <a:lstStyle/>
        <a:p>
          <a:endParaRPr lang="ru-RU"/>
        </a:p>
      </dgm:t>
    </dgm:pt>
    <dgm:pt modelId="{E8E67BE5-62CD-427B-8152-217AD29BBFCD}" type="pres">
      <dgm:prSet presAssocID="{5DFB000E-D28A-46CA-B1AB-AA0CF394949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B6CBBA86-4251-4F5F-BCC8-076826A5334A}" type="pres">
      <dgm:prSet presAssocID="{5DFB000E-D28A-46CA-B1AB-AA0CF3949495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A1E72-1ABD-4732-AD8A-CDF6B66CFF9D}" type="pres">
      <dgm:prSet presAssocID="{5DFB000E-D28A-46CA-B1AB-AA0CF3949495}" presName="negativeSpace" presStyleCnt="0"/>
      <dgm:spPr/>
      <dgm:t>
        <a:bodyPr/>
        <a:lstStyle/>
        <a:p>
          <a:endParaRPr lang="ru-RU"/>
        </a:p>
      </dgm:t>
    </dgm:pt>
    <dgm:pt modelId="{A8D36643-444F-408F-8325-E07EF1D063EE}" type="pres">
      <dgm:prSet presAssocID="{5DFB000E-D28A-46CA-B1AB-AA0CF3949495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7C4BBC-21BB-438F-8667-42B47E78B9DF}" type="pres">
      <dgm:prSet presAssocID="{33946102-53B0-42B0-A3AE-9B685AAE6087}" presName="spaceBetweenRectangles" presStyleCnt="0"/>
      <dgm:spPr/>
      <dgm:t>
        <a:bodyPr/>
        <a:lstStyle/>
        <a:p>
          <a:endParaRPr lang="ru-RU"/>
        </a:p>
      </dgm:t>
    </dgm:pt>
    <dgm:pt modelId="{4D977B32-53D8-4F3F-94A5-E214979D2A93}" type="pres">
      <dgm:prSet presAssocID="{E62DED07-1B30-4303-A86A-2BF1E79BA49F}" presName="parentLin" presStyleCnt="0"/>
      <dgm:spPr/>
      <dgm:t>
        <a:bodyPr/>
        <a:lstStyle/>
        <a:p>
          <a:endParaRPr lang="ru-RU"/>
        </a:p>
      </dgm:t>
    </dgm:pt>
    <dgm:pt modelId="{C3C1D4ED-F603-4654-8718-79E27360AAA8}" type="pres">
      <dgm:prSet presAssocID="{E62DED07-1B30-4303-A86A-2BF1E79BA49F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1602BFE7-64BF-4C8D-AF0B-275FBC550AE9}" type="pres">
      <dgm:prSet presAssocID="{E62DED07-1B30-4303-A86A-2BF1E79BA49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EDC79-8D4D-4EF4-A579-1538DD18AFA5}" type="pres">
      <dgm:prSet presAssocID="{E62DED07-1B30-4303-A86A-2BF1E79BA49F}" presName="negativeSpace" presStyleCnt="0"/>
      <dgm:spPr/>
      <dgm:t>
        <a:bodyPr/>
        <a:lstStyle/>
        <a:p>
          <a:endParaRPr lang="ru-RU"/>
        </a:p>
      </dgm:t>
    </dgm:pt>
    <dgm:pt modelId="{0C224334-61C5-47DC-8156-252A8EC69A1C}" type="pres">
      <dgm:prSet presAssocID="{E62DED07-1B30-4303-A86A-2BF1E79BA49F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2EE02-83F6-4CDB-A834-DD9D23E16488}" type="pres">
      <dgm:prSet presAssocID="{C43E0AE6-29E2-4BCB-BD05-5ADEE253ACA9}" presName="spaceBetweenRectangles" presStyleCnt="0"/>
      <dgm:spPr/>
      <dgm:t>
        <a:bodyPr/>
        <a:lstStyle/>
        <a:p>
          <a:endParaRPr lang="ru-RU"/>
        </a:p>
      </dgm:t>
    </dgm:pt>
    <dgm:pt modelId="{79C6BDEC-6DA6-4DA8-8915-B3430555541F}" type="pres">
      <dgm:prSet presAssocID="{4639441A-0DC4-4DD7-A86D-59B94277BF5A}" presName="parentLin" presStyleCnt="0"/>
      <dgm:spPr/>
      <dgm:t>
        <a:bodyPr/>
        <a:lstStyle/>
        <a:p>
          <a:endParaRPr lang="ru-RU"/>
        </a:p>
      </dgm:t>
    </dgm:pt>
    <dgm:pt modelId="{BE2875CC-3670-41CD-A1C6-7476789A0EB4}" type="pres">
      <dgm:prSet presAssocID="{4639441A-0DC4-4DD7-A86D-59B94277BF5A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69FAA8BE-9180-4498-98C2-0C5F86CC224D}" type="pres">
      <dgm:prSet presAssocID="{4639441A-0DC4-4DD7-A86D-59B94277BF5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513F0-3B8D-43A3-A613-6882CB8506D7}" type="pres">
      <dgm:prSet presAssocID="{4639441A-0DC4-4DD7-A86D-59B94277BF5A}" presName="negativeSpace" presStyleCnt="0"/>
      <dgm:spPr/>
      <dgm:t>
        <a:bodyPr/>
        <a:lstStyle/>
        <a:p>
          <a:endParaRPr lang="ru-RU"/>
        </a:p>
      </dgm:t>
    </dgm:pt>
    <dgm:pt modelId="{5F4642D8-0A63-401C-9831-FD1B4F8ADBFB}" type="pres">
      <dgm:prSet presAssocID="{4639441A-0DC4-4DD7-A86D-59B94277BF5A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753F8-6CE3-4CB1-9B13-B5B336FEA39D}" type="pres">
      <dgm:prSet presAssocID="{A91538C5-0D71-407F-B661-B2C324879688}" presName="spaceBetweenRectangles" presStyleCnt="0"/>
      <dgm:spPr/>
      <dgm:t>
        <a:bodyPr/>
        <a:lstStyle/>
        <a:p>
          <a:endParaRPr lang="ru-RU"/>
        </a:p>
      </dgm:t>
    </dgm:pt>
    <dgm:pt modelId="{DC065A27-CD48-479A-95A7-40898A909539}" type="pres">
      <dgm:prSet presAssocID="{F788DB74-5F69-4A5F-8623-1C65EB5CA18E}" presName="parentLin" presStyleCnt="0"/>
      <dgm:spPr/>
      <dgm:t>
        <a:bodyPr/>
        <a:lstStyle/>
        <a:p>
          <a:endParaRPr lang="ru-RU"/>
        </a:p>
      </dgm:t>
    </dgm:pt>
    <dgm:pt modelId="{B3C0B549-EF12-4281-8737-98626BD19112}" type="pres">
      <dgm:prSet presAssocID="{F788DB74-5F69-4A5F-8623-1C65EB5CA18E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DD539D54-6B43-4831-8D41-F4AD0B8782C4}" type="pres">
      <dgm:prSet presAssocID="{F788DB74-5F69-4A5F-8623-1C65EB5CA18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0CAE31-EB58-4B4C-9918-C573F9AA423A}" type="pres">
      <dgm:prSet presAssocID="{F788DB74-5F69-4A5F-8623-1C65EB5CA18E}" presName="negativeSpace" presStyleCnt="0"/>
      <dgm:spPr/>
      <dgm:t>
        <a:bodyPr/>
        <a:lstStyle/>
        <a:p>
          <a:endParaRPr lang="ru-RU"/>
        </a:p>
      </dgm:t>
    </dgm:pt>
    <dgm:pt modelId="{441FF7CD-072A-414B-BAFD-E62602347079}" type="pres">
      <dgm:prSet presAssocID="{F788DB74-5F69-4A5F-8623-1C65EB5CA18E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D13152-8E20-4E5B-AA87-729B226367B1}" type="pres">
      <dgm:prSet presAssocID="{DCF2A2D6-65C0-447A-BD9A-AF6DB098F4AE}" presName="spaceBetweenRectangles" presStyleCnt="0"/>
      <dgm:spPr/>
      <dgm:t>
        <a:bodyPr/>
        <a:lstStyle/>
        <a:p>
          <a:endParaRPr lang="ru-RU"/>
        </a:p>
      </dgm:t>
    </dgm:pt>
    <dgm:pt modelId="{B415B8F7-1B1E-4EC0-805F-DDC5507D846D}" type="pres">
      <dgm:prSet presAssocID="{D5B40E88-9E12-4452-BD42-218704DB41C4}" presName="parentLin" presStyleCnt="0"/>
      <dgm:spPr/>
      <dgm:t>
        <a:bodyPr/>
        <a:lstStyle/>
        <a:p>
          <a:endParaRPr lang="ru-RU"/>
        </a:p>
      </dgm:t>
    </dgm:pt>
    <dgm:pt modelId="{3F8D98F6-857B-4423-B802-160C7F2CEE3E}" type="pres">
      <dgm:prSet presAssocID="{D5B40E88-9E12-4452-BD42-218704DB41C4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38023F7F-CC76-41CA-9746-9A06C5E90531}" type="pres">
      <dgm:prSet presAssocID="{D5B40E88-9E12-4452-BD42-218704DB41C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8F66D0-E8D0-4CA9-B37D-068EAC57E54D}" type="pres">
      <dgm:prSet presAssocID="{D5B40E88-9E12-4452-BD42-218704DB41C4}" presName="negativeSpace" presStyleCnt="0"/>
      <dgm:spPr/>
      <dgm:t>
        <a:bodyPr/>
        <a:lstStyle/>
        <a:p>
          <a:endParaRPr lang="ru-RU"/>
        </a:p>
      </dgm:t>
    </dgm:pt>
    <dgm:pt modelId="{7FB2DCEB-8DB5-4246-AB02-42CA405A595E}" type="pres">
      <dgm:prSet presAssocID="{D5B40E88-9E12-4452-BD42-218704DB41C4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B68B3B-42C9-46DE-8423-9EB404D1A442}" type="presOf" srcId="{4639441A-0DC4-4DD7-A86D-59B94277BF5A}" destId="{BE2875CC-3670-41CD-A1C6-7476789A0EB4}" srcOrd="0" destOrd="0" presId="urn:microsoft.com/office/officeart/2005/8/layout/list1"/>
    <dgm:cxn modelId="{948B4DAA-6BFF-4CEE-BB3F-6BED8E8A9CEC}" srcId="{74B0761A-E55B-4612-9C46-13C0B52162D4}" destId="{5DFB000E-D28A-46CA-B1AB-AA0CF3949495}" srcOrd="1" destOrd="0" parTransId="{04BCA031-AC67-4F82-ACB1-3D3EB4D0E4F4}" sibTransId="{33946102-53B0-42B0-A3AE-9B685AAE6087}"/>
    <dgm:cxn modelId="{1E063440-1797-49FC-8FC6-43CEF7CA4CB7}" type="presOf" srcId="{1C07B659-CC7D-4DA9-834E-B0EEB5ED1BD2}" destId="{F0B70877-3EC2-4885-B4A0-006616CB2C1D}" srcOrd="1" destOrd="0" presId="urn:microsoft.com/office/officeart/2005/8/layout/list1"/>
    <dgm:cxn modelId="{2E37B98E-E558-47AB-9185-90991431DA0D}" type="presOf" srcId="{4639441A-0DC4-4DD7-A86D-59B94277BF5A}" destId="{69FAA8BE-9180-4498-98C2-0C5F86CC224D}" srcOrd="1" destOrd="0" presId="urn:microsoft.com/office/officeart/2005/8/layout/list1"/>
    <dgm:cxn modelId="{5AB63D8E-9520-4841-8A40-1C5D300CE582}" type="presOf" srcId="{E62DED07-1B30-4303-A86A-2BF1E79BA49F}" destId="{1602BFE7-64BF-4C8D-AF0B-275FBC550AE9}" srcOrd="1" destOrd="0" presId="urn:microsoft.com/office/officeart/2005/8/layout/list1"/>
    <dgm:cxn modelId="{EC29EBA9-3CF3-46F5-B708-1D941C35D3D9}" srcId="{74B0761A-E55B-4612-9C46-13C0B52162D4}" destId="{D5B40E88-9E12-4452-BD42-218704DB41C4}" srcOrd="5" destOrd="0" parTransId="{3045391B-AA00-4C2A-BE8B-C648594AA6D8}" sibTransId="{34C8D31C-E99B-420E-B3C6-F3E3A2AECA35}"/>
    <dgm:cxn modelId="{5BD7DA75-7169-414C-97E8-4408BC4F14F3}" type="presOf" srcId="{D5B40E88-9E12-4452-BD42-218704DB41C4}" destId="{3F8D98F6-857B-4423-B802-160C7F2CEE3E}" srcOrd="0" destOrd="0" presId="urn:microsoft.com/office/officeart/2005/8/layout/list1"/>
    <dgm:cxn modelId="{EE7295E7-0F70-4355-B558-B18D6B1FC410}" type="presOf" srcId="{F788DB74-5F69-4A5F-8623-1C65EB5CA18E}" destId="{B3C0B549-EF12-4281-8737-98626BD19112}" srcOrd="0" destOrd="0" presId="urn:microsoft.com/office/officeart/2005/8/layout/list1"/>
    <dgm:cxn modelId="{7FFCA1B8-04A9-48BC-A24E-04E69A4C18A9}" type="presOf" srcId="{F788DB74-5F69-4A5F-8623-1C65EB5CA18E}" destId="{DD539D54-6B43-4831-8D41-F4AD0B8782C4}" srcOrd="1" destOrd="0" presId="urn:microsoft.com/office/officeart/2005/8/layout/list1"/>
    <dgm:cxn modelId="{9A90430B-6913-4B31-8634-641EA03E8160}" type="presOf" srcId="{1C07B659-CC7D-4DA9-834E-B0EEB5ED1BD2}" destId="{9884DBAE-8C80-4A1D-8F0C-FAC9A8CD382B}" srcOrd="0" destOrd="0" presId="urn:microsoft.com/office/officeart/2005/8/layout/list1"/>
    <dgm:cxn modelId="{2D4C5BA4-582B-4F72-A76E-915EF1DAA68E}" srcId="{74B0761A-E55B-4612-9C46-13C0B52162D4}" destId="{4639441A-0DC4-4DD7-A86D-59B94277BF5A}" srcOrd="3" destOrd="0" parTransId="{E64BA99B-A0BB-4053-B3AB-3ED444D0130B}" sibTransId="{A91538C5-0D71-407F-B661-B2C324879688}"/>
    <dgm:cxn modelId="{82FBC69F-2DE5-4A9D-A29A-4B69FEC327BB}" type="presOf" srcId="{74B0761A-E55B-4612-9C46-13C0B52162D4}" destId="{CE1CF5BF-31CE-419C-BB4C-D7C21019B522}" srcOrd="0" destOrd="0" presId="urn:microsoft.com/office/officeart/2005/8/layout/list1"/>
    <dgm:cxn modelId="{054D3C87-33B3-407C-9904-D73A68FE8806}" srcId="{74B0761A-E55B-4612-9C46-13C0B52162D4}" destId="{1C07B659-CC7D-4DA9-834E-B0EEB5ED1BD2}" srcOrd="0" destOrd="0" parTransId="{B4ECC9F6-1A3A-40B2-A133-17337C451327}" sibTransId="{E61CA09C-B9DF-4E13-BF22-9E64C95221D5}"/>
    <dgm:cxn modelId="{A8E1C1BF-2D19-4D4D-830A-8C0CC001DC3F}" type="presOf" srcId="{5DFB000E-D28A-46CA-B1AB-AA0CF3949495}" destId="{B6CBBA86-4251-4F5F-BCC8-076826A5334A}" srcOrd="1" destOrd="0" presId="urn:microsoft.com/office/officeart/2005/8/layout/list1"/>
    <dgm:cxn modelId="{945B2ADF-40EE-40E7-8491-51BE1362D52E}" type="presOf" srcId="{D5B40E88-9E12-4452-BD42-218704DB41C4}" destId="{38023F7F-CC76-41CA-9746-9A06C5E90531}" srcOrd="1" destOrd="0" presId="urn:microsoft.com/office/officeart/2005/8/layout/list1"/>
    <dgm:cxn modelId="{DDC3EA51-8ED1-4196-995E-DEDEE81639BA}" srcId="{74B0761A-E55B-4612-9C46-13C0B52162D4}" destId="{F788DB74-5F69-4A5F-8623-1C65EB5CA18E}" srcOrd="4" destOrd="0" parTransId="{14A7E188-5E5D-4F36-A5A1-80F0DDC769F9}" sibTransId="{DCF2A2D6-65C0-447A-BD9A-AF6DB098F4AE}"/>
    <dgm:cxn modelId="{FFD334CD-ECBD-4E7B-8364-CE041CB4D3E8}" type="presOf" srcId="{5DFB000E-D28A-46CA-B1AB-AA0CF3949495}" destId="{E8E67BE5-62CD-427B-8152-217AD29BBFCD}" srcOrd="0" destOrd="0" presId="urn:microsoft.com/office/officeart/2005/8/layout/list1"/>
    <dgm:cxn modelId="{2AA45A62-5418-4EFD-BF64-C42751F65B11}" srcId="{74B0761A-E55B-4612-9C46-13C0B52162D4}" destId="{E62DED07-1B30-4303-A86A-2BF1E79BA49F}" srcOrd="2" destOrd="0" parTransId="{4BE235B3-46B4-4FDB-A142-BBBC1B7AA126}" sibTransId="{C43E0AE6-29E2-4BCB-BD05-5ADEE253ACA9}"/>
    <dgm:cxn modelId="{77C5A05C-976B-4BA7-BCAF-CA6F94F0F4AF}" type="presOf" srcId="{E62DED07-1B30-4303-A86A-2BF1E79BA49F}" destId="{C3C1D4ED-F603-4654-8718-79E27360AAA8}" srcOrd="0" destOrd="0" presId="urn:microsoft.com/office/officeart/2005/8/layout/list1"/>
    <dgm:cxn modelId="{1E591612-AB64-4B11-8DD8-28CCC0B7F2FE}" type="presParOf" srcId="{CE1CF5BF-31CE-419C-BB4C-D7C21019B522}" destId="{9FAC6D8B-8363-4274-B7C9-1A134C4084BA}" srcOrd="0" destOrd="0" presId="urn:microsoft.com/office/officeart/2005/8/layout/list1"/>
    <dgm:cxn modelId="{C93196AD-ED7A-4F95-BC63-42A0535E1A02}" type="presParOf" srcId="{9FAC6D8B-8363-4274-B7C9-1A134C4084BA}" destId="{9884DBAE-8C80-4A1D-8F0C-FAC9A8CD382B}" srcOrd="0" destOrd="0" presId="urn:microsoft.com/office/officeart/2005/8/layout/list1"/>
    <dgm:cxn modelId="{D3E2A9B5-5023-490A-A2F4-82D3CCD56693}" type="presParOf" srcId="{9FAC6D8B-8363-4274-B7C9-1A134C4084BA}" destId="{F0B70877-3EC2-4885-B4A0-006616CB2C1D}" srcOrd="1" destOrd="0" presId="urn:microsoft.com/office/officeart/2005/8/layout/list1"/>
    <dgm:cxn modelId="{BA254CFC-306A-4FEF-AA5A-54F22BBC842E}" type="presParOf" srcId="{CE1CF5BF-31CE-419C-BB4C-D7C21019B522}" destId="{026DF8E3-6479-4C3F-8E62-22ABE72B3810}" srcOrd="1" destOrd="0" presId="urn:microsoft.com/office/officeart/2005/8/layout/list1"/>
    <dgm:cxn modelId="{BCA158B0-B368-4F36-B5CF-E1C133C29F13}" type="presParOf" srcId="{CE1CF5BF-31CE-419C-BB4C-D7C21019B522}" destId="{353E314D-A8BA-446A-8F95-0E6149B82BD5}" srcOrd="2" destOrd="0" presId="urn:microsoft.com/office/officeart/2005/8/layout/list1"/>
    <dgm:cxn modelId="{096D6E26-34C4-4644-ACF5-5FDFB8510B17}" type="presParOf" srcId="{CE1CF5BF-31CE-419C-BB4C-D7C21019B522}" destId="{B3CDD1F0-A7AA-489B-9552-2AEFBC446AF8}" srcOrd="3" destOrd="0" presId="urn:microsoft.com/office/officeart/2005/8/layout/list1"/>
    <dgm:cxn modelId="{97BC1078-5821-40B2-888E-8DB440505494}" type="presParOf" srcId="{CE1CF5BF-31CE-419C-BB4C-D7C21019B522}" destId="{EC6EEFD9-37E1-4581-82A8-70123D92B382}" srcOrd="4" destOrd="0" presId="urn:microsoft.com/office/officeart/2005/8/layout/list1"/>
    <dgm:cxn modelId="{8E0B3537-27F0-415F-8EDA-49EED3DC53AB}" type="presParOf" srcId="{EC6EEFD9-37E1-4581-82A8-70123D92B382}" destId="{E8E67BE5-62CD-427B-8152-217AD29BBFCD}" srcOrd="0" destOrd="0" presId="urn:microsoft.com/office/officeart/2005/8/layout/list1"/>
    <dgm:cxn modelId="{B60F95B3-EACC-4D9F-A53F-52CCAE681561}" type="presParOf" srcId="{EC6EEFD9-37E1-4581-82A8-70123D92B382}" destId="{B6CBBA86-4251-4F5F-BCC8-076826A5334A}" srcOrd="1" destOrd="0" presId="urn:microsoft.com/office/officeart/2005/8/layout/list1"/>
    <dgm:cxn modelId="{D65849CA-DC0F-4434-ABC9-0654FAB8DED2}" type="presParOf" srcId="{CE1CF5BF-31CE-419C-BB4C-D7C21019B522}" destId="{0D8A1E72-1ABD-4732-AD8A-CDF6B66CFF9D}" srcOrd="5" destOrd="0" presId="urn:microsoft.com/office/officeart/2005/8/layout/list1"/>
    <dgm:cxn modelId="{87ECE639-4E66-4B3F-B634-78686F93A31F}" type="presParOf" srcId="{CE1CF5BF-31CE-419C-BB4C-D7C21019B522}" destId="{A8D36643-444F-408F-8325-E07EF1D063EE}" srcOrd="6" destOrd="0" presId="urn:microsoft.com/office/officeart/2005/8/layout/list1"/>
    <dgm:cxn modelId="{C244DFE2-E62F-4E18-B331-A59895D65088}" type="presParOf" srcId="{CE1CF5BF-31CE-419C-BB4C-D7C21019B522}" destId="{C47C4BBC-21BB-438F-8667-42B47E78B9DF}" srcOrd="7" destOrd="0" presId="urn:microsoft.com/office/officeart/2005/8/layout/list1"/>
    <dgm:cxn modelId="{2419EFAB-82F5-4E02-8C93-5F4D2E1EDC88}" type="presParOf" srcId="{CE1CF5BF-31CE-419C-BB4C-D7C21019B522}" destId="{4D977B32-53D8-4F3F-94A5-E214979D2A93}" srcOrd="8" destOrd="0" presId="urn:microsoft.com/office/officeart/2005/8/layout/list1"/>
    <dgm:cxn modelId="{B9DEB50C-02BD-4801-9BBD-42E7ED1B65D8}" type="presParOf" srcId="{4D977B32-53D8-4F3F-94A5-E214979D2A93}" destId="{C3C1D4ED-F603-4654-8718-79E27360AAA8}" srcOrd="0" destOrd="0" presId="urn:microsoft.com/office/officeart/2005/8/layout/list1"/>
    <dgm:cxn modelId="{8A7C53D7-5735-4708-90BF-FFBE19A10BD0}" type="presParOf" srcId="{4D977B32-53D8-4F3F-94A5-E214979D2A93}" destId="{1602BFE7-64BF-4C8D-AF0B-275FBC550AE9}" srcOrd="1" destOrd="0" presId="urn:microsoft.com/office/officeart/2005/8/layout/list1"/>
    <dgm:cxn modelId="{FA39028C-F5DE-4221-B478-66D1DD955C3C}" type="presParOf" srcId="{CE1CF5BF-31CE-419C-BB4C-D7C21019B522}" destId="{D5DEDC79-8D4D-4EF4-A579-1538DD18AFA5}" srcOrd="9" destOrd="0" presId="urn:microsoft.com/office/officeart/2005/8/layout/list1"/>
    <dgm:cxn modelId="{29CE550C-533C-4542-9C30-20DD8362BBEE}" type="presParOf" srcId="{CE1CF5BF-31CE-419C-BB4C-D7C21019B522}" destId="{0C224334-61C5-47DC-8156-252A8EC69A1C}" srcOrd="10" destOrd="0" presId="urn:microsoft.com/office/officeart/2005/8/layout/list1"/>
    <dgm:cxn modelId="{633C201B-031A-4B16-9651-F27CBFA636E4}" type="presParOf" srcId="{CE1CF5BF-31CE-419C-BB4C-D7C21019B522}" destId="{1C12EE02-83F6-4CDB-A834-DD9D23E16488}" srcOrd="11" destOrd="0" presId="urn:microsoft.com/office/officeart/2005/8/layout/list1"/>
    <dgm:cxn modelId="{E1CD4952-F15E-4D38-8116-9730E0C1E7D6}" type="presParOf" srcId="{CE1CF5BF-31CE-419C-BB4C-D7C21019B522}" destId="{79C6BDEC-6DA6-4DA8-8915-B3430555541F}" srcOrd="12" destOrd="0" presId="urn:microsoft.com/office/officeart/2005/8/layout/list1"/>
    <dgm:cxn modelId="{DCE6F67E-17D5-4F32-930E-93A282A26ABD}" type="presParOf" srcId="{79C6BDEC-6DA6-4DA8-8915-B3430555541F}" destId="{BE2875CC-3670-41CD-A1C6-7476789A0EB4}" srcOrd="0" destOrd="0" presId="urn:microsoft.com/office/officeart/2005/8/layout/list1"/>
    <dgm:cxn modelId="{EE37DEFE-1217-44BA-95CA-220349F85C01}" type="presParOf" srcId="{79C6BDEC-6DA6-4DA8-8915-B3430555541F}" destId="{69FAA8BE-9180-4498-98C2-0C5F86CC224D}" srcOrd="1" destOrd="0" presId="urn:microsoft.com/office/officeart/2005/8/layout/list1"/>
    <dgm:cxn modelId="{B4CD954D-5C2B-4A15-9F03-BB9428531345}" type="presParOf" srcId="{CE1CF5BF-31CE-419C-BB4C-D7C21019B522}" destId="{49F513F0-3B8D-43A3-A613-6882CB8506D7}" srcOrd="13" destOrd="0" presId="urn:microsoft.com/office/officeart/2005/8/layout/list1"/>
    <dgm:cxn modelId="{7CAC21AA-61DC-487B-9CD5-7B927DF1A6E1}" type="presParOf" srcId="{CE1CF5BF-31CE-419C-BB4C-D7C21019B522}" destId="{5F4642D8-0A63-401C-9831-FD1B4F8ADBFB}" srcOrd="14" destOrd="0" presId="urn:microsoft.com/office/officeart/2005/8/layout/list1"/>
    <dgm:cxn modelId="{6E7D06DD-71FF-4B97-9B82-30D3BC5A3B42}" type="presParOf" srcId="{CE1CF5BF-31CE-419C-BB4C-D7C21019B522}" destId="{775753F8-6CE3-4CB1-9B13-B5B336FEA39D}" srcOrd="15" destOrd="0" presId="urn:microsoft.com/office/officeart/2005/8/layout/list1"/>
    <dgm:cxn modelId="{33379859-D8E3-4759-8FD4-39B2EA9D7C16}" type="presParOf" srcId="{CE1CF5BF-31CE-419C-BB4C-D7C21019B522}" destId="{DC065A27-CD48-479A-95A7-40898A909539}" srcOrd="16" destOrd="0" presId="urn:microsoft.com/office/officeart/2005/8/layout/list1"/>
    <dgm:cxn modelId="{8B310DC6-8F02-4E6E-9B25-4C713A0141A4}" type="presParOf" srcId="{DC065A27-CD48-479A-95A7-40898A909539}" destId="{B3C0B549-EF12-4281-8737-98626BD19112}" srcOrd="0" destOrd="0" presId="urn:microsoft.com/office/officeart/2005/8/layout/list1"/>
    <dgm:cxn modelId="{1BCCD5E9-2C4D-4A15-8020-81B2EDEC507A}" type="presParOf" srcId="{DC065A27-CD48-479A-95A7-40898A909539}" destId="{DD539D54-6B43-4831-8D41-F4AD0B8782C4}" srcOrd="1" destOrd="0" presId="urn:microsoft.com/office/officeart/2005/8/layout/list1"/>
    <dgm:cxn modelId="{A387919C-032B-4A24-8EE7-8DA6A5BB82EF}" type="presParOf" srcId="{CE1CF5BF-31CE-419C-BB4C-D7C21019B522}" destId="{4B0CAE31-EB58-4B4C-9918-C573F9AA423A}" srcOrd="17" destOrd="0" presId="urn:microsoft.com/office/officeart/2005/8/layout/list1"/>
    <dgm:cxn modelId="{6D9868E6-E18A-4133-9099-709AD06843B0}" type="presParOf" srcId="{CE1CF5BF-31CE-419C-BB4C-D7C21019B522}" destId="{441FF7CD-072A-414B-BAFD-E62602347079}" srcOrd="18" destOrd="0" presId="urn:microsoft.com/office/officeart/2005/8/layout/list1"/>
    <dgm:cxn modelId="{3FF2CA75-9F7E-4979-8C52-35AC6049BA1D}" type="presParOf" srcId="{CE1CF5BF-31CE-419C-BB4C-D7C21019B522}" destId="{52D13152-8E20-4E5B-AA87-729B226367B1}" srcOrd="19" destOrd="0" presId="urn:microsoft.com/office/officeart/2005/8/layout/list1"/>
    <dgm:cxn modelId="{3FBB5228-8CC8-4B95-AD25-164197FEFB9B}" type="presParOf" srcId="{CE1CF5BF-31CE-419C-BB4C-D7C21019B522}" destId="{B415B8F7-1B1E-4EC0-805F-DDC5507D846D}" srcOrd="20" destOrd="0" presId="urn:microsoft.com/office/officeart/2005/8/layout/list1"/>
    <dgm:cxn modelId="{D4C82908-4050-47B3-AA07-B3CBCD7DF352}" type="presParOf" srcId="{B415B8F7-1B1E-4EC0-805F-DDC5507D846D}" destId="{3F8D98F6-857B-4423-B802-160C7F2CEE3E}" srcOrd="0" destOrd="0" presId="urn:microsoft.com/office/officeart/2005/8/layout/list1"/>
    <dgm:cxn modelId="{77099649-6514-409E-AAE2-33CD719D49BD}" type="presParOf" srcId="{B415B8F7-1B1E-4EC0-805F-DDC5507D846D}" destId="{38023F7F-CC76-41CA-9746-9A06C5E90531}" srcOrd="1" destOrd="0" presId="urn:microsoft.com/office/officeart/2005/8/layout/list1"/>
    <dgm:cxn modelId="{639CE31E-EF24-49E8-977D-3862321C471C}" type="presParOf" srcId="{CE1CF5BF-31CE-419C-BB4C-D7C21019B522}" destId="{EE8F66D0-E8D0-4CA9-B37D-068EAC57E54D}" srcOrd="21" destOrd="0" presId="urn:microsoft.com/office/officeart/2005/8/layout/list1"/>
    <dgm:cxn modelId="{7D43B16B-7853-4CB9-9ABF-5FCBE3C1320A}" type="presParOf" srcId="{CE1CF5BF-31CE-419C-BB4C-D7C21019B522}" destId="{7FB2DCEB-8DB5-4246-AB02-42CA405A595E}" srcOrd="22" destOrd="0" presId="urn:microsoft.com/office/officeart/2005/8/layout/lis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0EB2EE-CB30-4790-8544-B2D2E26AFB5E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A9228A-6BD9-403E-B6B4-0D18999B6AAE}">
      <dgm:prSet phldrT="[Текст]" phldr="1"/>
      <dgm:spPr/>
      <dgm:t>
        <a:bodyPr/>
        <a:lstStyle/>
        <a:p>
          <a:endParaRPr lang="ru-RU" dirty="0"/>
        </a:p>
      </dgm:t>
    </dgm:pt>
    <dgm:pt modelId="{68D94B75-0838-4EC6-8C6E-DE4D863C33E8}" type="parTrans" cxnId="{C51292F9-2E0E-4D7A-A27F-375297DA7323}">
      <dgm:prSet/>
      <dgm:spPr/>
      <dgm:t>
        <a:bodyPr/>
        <a:lstStyle/>
        <a:p>
          <a:endParaRPr lang="ru-RU"/>
        </a:p>
      </dgm:t>
    </dgm:pt>
    <dgm:pt modelId="{11AC6D3D-1532-4880-8A9C-F62F164A5CC1}" type="sibTrans" cxnId="{C51292F9-2E0E-4D7A-A27F-375297DA7323}">
      <dgm:prSet/>
      <dgm:spPr/>
      <dgm:t>
        <a:bodyPr/>
        <a:lstStyle/>
        <a:p>
          <a:endParaRPr lang="ru-RU"/>
        </a:p>
      </dgm:t>
    </dgm:pt>
    <dgm:pt modelId="{EAF617B9-5E2B-4F03-9A31-803B8356874D}">
      <dgm:prSet phldrT="[Текст]" custT="1"/>
      <dgm:spPr/>
      <dgm:t>
        <a:bodyPr/>
        <a:lstStyle/>
        <a:p>
          <a:r>
            <a:rPr lang="ru-RU" sz="1400" dirty="0" smtClean="0"/>
            <a:t>Диагностическое </a:t>
          </a:r>
          <a:endParaRPr lang="ru-RU" sz="1400" dirty="0"/>
        </a:p>
      </dgm:t>
    </dgm:pt>
    <dgm:pt modelId="{9DD33963-7331-4C73-89BB-6E457B5187F1}" type="parTrans" cxnId="{18015A71-7232-4E89-95EA-7BBCCECDC828}">
      <dgm:prSet/>
      <dgm:spPr/>
      <dgm:t>
        <a:bodyPr/>
        <a:lstStyle/>
        <a:p>
          <a:endParaRPr lang="ru-RU"/>
        </a:p>
      </dgm:t>
    </dgm:pt>
    <dgm:pt modelId="{A6725680-0641-44D3-8C70-FD367B0113C7}" type="sibTrans" cxnId="{18015A71-7232-4E89-95EA-7BBCCECDC828}">
      <dgm:prSet/>
      <dgm:spPr/>
      <dgm:t>
        <a:bodyPr/>
        <a:lstStyle/>
        <a:p>
          <a:endParaRPr lang="ru-RU"/>
        </a:p>
      </dgm:t>
    </dgm:pt>
    <dgm:pt modelId="{CC093294-8708-42DA-A18D-36071CA59667}">
      <dgm:prSet phldrT="[Текст]" custT="1"/>
      <dgm:spPr/>
      <dgm:t>
        <a:bodyPr/>
        <a:lstStyle/>
        <a:p>
          <a:r>
            <a:rPr lang="ru-RU" sz="1400" dirty="0" smtClean="0"/>
            <a:t>Консультативное </a:t>
          </a:r>
          <a:endParaRPr lang="ru-RU" sz="1400" dirty="0"/>
        </a:p>
      </dgm:t>
    </dgm:pt>
    <dgm:pt modelId="{AD3FD87B-276E-4BC8-B77A-7968140F48F8}" type="parTrans" cxnId="{D0ED360C-A16E-47E6-9276-CCF93F57C903}">
      <dgm:prSet/>
      <dgm:spPr/>
      <dgm:t>
        <a:bodyPr/>
        <a:lstStyle/>
        <a:p>
          <a:endParaRPr lang="ru-RU"/>
        </a:p>
      </dgm:t>
    </dgm:pt>
    <dgm:pt modelId="{11165244-9121-477E-9134-2A6C0A706418}" type="sibTrans" cxnId="{D0ED360C-A16E-47E6-9276-CCF93F57C903}">
      <dgm:prSet/>
      <dgm:spPr/>
      <dgm:t>
        <a:bodyPr/>
        <a:lstStyle/>
        <a:p>
          <a:endParaRPr lang="ru-RU"/>
        </a:p>
      </dgm:t>
    </dgm:pt>
    <dgm:pt modelId="{CED60BBA-2C2F-4056-932F-D975CB99C216}">
      <dgm:prSet phldrT="[Текст]"/>
      <dgm:spPr/>
      <dgm:t>
        <a:bodyPr/>
        <a:lstStyle/>
        <a:p>
          <a:r>
            <a:rPr lang="ru-RU" dirty="0" smtClean="0"/>
            <a:t>Просветительское и профилактическое </a:t>
          </a:r>
          <a:endParaRPr lang="ru-RU" dirty="0"/>
        </a:p>
      </dgm:t>
    </dgm:pt>
    <dgm:pt modelId="{106AB6F7-ADD0-4808-9460-93800CC34CCB}" type="parTrans" cxnId="{AD360309-EA94-4736-8EB7-FA1C66994C9D}">
      <dgm:prSet/>
      <dgm:spPr/>
      <dgm:t>
        <a:bodyPr/>
        <a:lstStyle/>
        <a:p>
          <a:endParaRPr lang="ru-RU"/>
        </a:p>
      </dgm:t>
    </dgm:pt>
    <dgm:pt modelId="{3EC34BD9-9F25-49BF-BD2E-EB7011BCA9C9}" type="sibTrans" cxnId="{AD360309-EA94-4736-8EB7-FA1C66994C9D}">
      <dgm:prSet/>
      <dgm:spPr/>
      <dgm:t>
        <a:bodyPr/>
        <a:lstStyle/>
        <a:p>
          <a:endParaRPr lang="ru-RU"/>
        </a:p>
      </dgm:t>
    </dgm:pt>
    <dgm:pt modelId="{207D76F7-9E7C-4DEF-80BE-4521E24AB26E}">
      <dgm:prSet phldrT="[Текст]"/>
      <dgm:spPr/>
      <dgm:t>
        <a:bodyPr/>
        <a:lstStyle/>
        <a:p>
          <a:r>
            <a:rPr lang="ru-RU" dirty="0" smtClean="0"/>
            <a:t>Коррекционно-развивающее </a:t>
          </a:r>
          <a:endParaRPr lang="ru-RU" dirty="0"/>
        </a:p>
      </dgm:t>
    </dgm:pt>
    <dgm:pt modelId="{4A63521A-E2E6-48C1-BF70-D00D57970EE9}" type="parTrans" cxnId="{60D4B4B1-5FDD-4DEA-8210-2505B5F2B97E}">
      <dgm:prSet/>
      <dgm:spPr/>
      <dgm:t>
        <a:bodyPr/>
        <a:lstStyle/>
        <a:p>
          <a:endParaRPr lang="ru-RU"/>
        </a:p>
      </dgm:t>
    </dgm:pt>
    <dgm:pt modelId="{73A37CC2-9AC1-4DE8-81B6-A4A3896F639B}" type="sibTrans" cxnId="{60D4B4B1-5FDD-4DEA-8210-2505B5F2B97E}">
      <dgm:prSet/>
      <dgm:spPr/>
      <dgm:t>
        <a:bodyPr/>
        <a:lstStyle/>
        <a:p>
          <a:endParaRPr lang="ru-RU"/>
        </a:p>
      </dgm:t>
    </dgm:pt>
    <dgm:pt modelId="{B3C80DEF-0201-4F2D-A491-503BBE9BFA63}" type="pres">
      <dgm:prSet presAssocID="{620EB2EE-CB30-4790-8544-B2D2E26AFB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115DF84-3F54-434C-B8FA-FF989041230C}" type="pres">
      <dgm:prSet presAssocID="{FEA9228A-6BD9-403E-B6B4-0D18999B6AAE}" presName="hierRoot1" presStyleCnt="0"/>
      <dgm:spPr/>
    </dgm:pt>
    <dgm:pt modelId="{2763ABCC-C286-468F-9566-388E612E508F}" type="pres">
      <dgm:prSet presAssocID="{FEA9228A-6BD9-403E-B6B4-0D18999B6AAE}" presName="composite" presStyleCnt="0"/>
      <dgm:spPr/>
    </dgm:pt>
    <dgm:pt modelId="{8C404C9C-52EF-40E4-961E-948718434C23}" type="pres">
      <dgm:prSet presAssocID="{FEA9228A-6BD9-403E-B6B4-0D18999B6AAE}" presName="background" presStyleLbl="node0" presStyleIdx="0" presStyleCnt="1"/>
      <dgm:spPr/>
    </dgm:pt>
    <dgm:pt modelId="{76C4FED2-910F-4ECC-9146-7B396577A2FC}" type="pres">
      <dgm:prSet presAssocID="{FEA9228A-6BD9-403E-B6B4-0D18999B6AA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A4B0EE-35F4-4712-860F-26969E3BCDED}" type="pres">
      <dgm:prSet presAssocID="{FEA9228A-6BD9-403E-B6B4-0D18999B6AAE}" presName="hierChild2" presStyleCnt="0"/>
      <dgm:spPr/>
    </dgm:pt>
    <dgm:pt modelId="{F3CA9FF0-8D7D-45F0-874C-A3BB0264418D}" type="pres">
      <dgm:prSet presAssocID="{9DD33963-7331-4C73-89BB-6E457B5187F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74C69C1-F153-4DD5-B9CE-1C693A3B0131}" type="pres">
      <dgm:prSet presAssocID="{EAF617B9-5E2B-4F03-9A31-803B8356874D}" presName="hierRoot2" presStyleCnt="0"/>
      <dgm:spPr/>
    </dgm:pt>
    <dgm:pt modelId="{1BEA0897-521A-4F2C-88D5-ABA0A43C9528}" type="pres">
      <dgm:prSet presAssocID="{EAF617B9-5E2B-4F03-9A31-803B8356874D}" presName="composite2" presStyleCnt="0"/>
      <dgm:spPr/>
    </dgm:pt>
    <dgm:pt modelId="{04EB11D7-5407-41E5-9FF7-96479EBA2F49}" type="pres">
      <dgm:prSet presAssocID="{EAF617B9-5E2B-4F03-9A31-803B8356874D}" presName="background2" presStyleLbl="node2" presStyleIdx="0" presStyleCnt="2"/>
      <dgm:spPr/>
    </dgm:pt>
    <dgm:pt modelId="{C80B7F9C-5564-44AF-8F01-88D9992A9019}" type="pres">
      <dgm:prSet presAssocID="{EAF617B9-5E2B-4F03-9A31-803B8356874D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4C8366-4203-4C4E-ABB0-23477058A0E5}" type="pres">
      <dgm:prSet presAssocID="{EAF617B9-5E2B-4F03-9A31-803B8356874D}" presName="hierChild3" presStyleCnt="0"/>
      <dgm:spPr/>
    </dgm:pt>
    <dgm:pt modelId="{76267E82-C47C-4F87-B3A8-12EFAD3012C3}" type="pres">
      <dgm:prSet presAssocID="{AD3FD87B-276E-4BC8-B77A-7968140F48F8}" presName="Name17" presStyleLbl="parChTrans1D3" presStyleIdx="0" presStyleCnt="2"/>
      <dgm:spPr/>
      <dgm:t>
        <a:bodyPr/>
        <a:lstStyle/>
        <a:p>
          <a:endParaRPr lang="ru-RU"/>
        </a:p>
      </dgm:t>
    </dgm:pt>
    <dgm:pt modelId="{609CB060-2F2D-4984-8715-C8EE80B26956}" type="pres">
      <dgm:prSet presAssocID="{CC093294-8708-42DA-A18D-36071CA59667}" presName="hierRoot3" presStyleCnt="0"/>
      <dgm:spPr/>
    </dgm:pt>
    <dgm:pt modelId="{7F6DDFF9-97AB-49D8-AFEC-CA0471F735B1}" type="pres">
      <dgm:prSet presAssocID="{CC093294-8708-42DA-A18D-36071CA59667}" presName="composite3" presStyleCnt="0"/>
      <dgm:spPr/>
    </dgm:pt>
    <dgm:pt modelId="{F4558D98-2510-404B-8CD6-1E20112D2487}" type="pres">
      <dgm:prSet presAssocID="{CC093294-8708-42DA-A18D-36071CA59667}" presName="background3" presStyleLbl="node3" presStyleIdx="0" presStyleCnt="2"/>
      <dgm:spPr/>
    </dgm:pt>
    <dgm:pt modelId="{FC99654F-0D12-4221-BBA2-5B7060FAD679}" type="pres">
      <dgm:prSet presAssocID="{CC093294-8708-42DA-A18D-36071CA59667}" presName="text3" presStyleLbl="fgAcc3" presStyleIdx="0" presStyleCnt="2" custScaleX="1114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D5C0C2-D30E-420D-84C0-33258A3ABE39}" type="pres">
      <dgm:prSet presAssocID="{CC093294-8708-42DA-A18D-36071CA59667}" presName="hierChild4" presStyleCnt="0"/>
      <dgm:spPr/>
    </dgm:pt>
    <dgm:pt modelId="{89C24D49-2C9A-4C9C-8A76-41F76883CF54}" type="pres">
      <dgm:prSet presAssocID="{106AB6F7-ADD0-4808-9460-93800CC34CCB}" presName="Name17" presStyleLbl="parChTrans1D3" presStyleIdx="1" presStyleCnt="2"/>
      <dgm:spPr/>
      <dgm:t>
        <a:bodyPr/>
        <a:lstStyle/>
        <a:p>
          <a:endParaRPr lang="ru-RU"/>
        </a:p>
      </dgm:t>
    </dgm:pt>
    <dgm:pt modelId="{408B4975-3C88-48C7-BF86-4790E5463CA1}" type="pres">
      <dgm:prSet presAssocID="{CED60BBA-2C2F-4056-932F-D975CB99C216}" presName="hierRoot3" presStyleCnt="0"/>
      <dgm:spPr/>
    </dgm:pt>
    <dgm:pt modelId="{78A91B63-39FE-41F1-982B-B1BFC654CABB}" type="pres">
      <dgm:prSet presAssocID="{CED60BBA-2C2F-4056-932F-D975CB99C216}" presName="composite3" presStyleCnt="0"/>
      <dgm:spPr/>
    </dgm:pt>
    <dgm:pt modelId="{A3B51470-1C31-4CDF-8403-E1664D8C063E}" type="pres">
      <dgm:prSet presAssocID="{CED60BBA-2C2F-4056-932F-D975CB99C216}" presName="background3" presStyleLbl="node3" presStyleIdx="1" presStyleCnt="2"/>
      <dgm:spPr/>
    </dgm:pt>
    <dgm:pt modelId="{0D429641-2B6E-4AD8-B5A5-052D99936144}" type="pres">
      <dgm:prSet presAssocID="{CED60BBA-2C2F-4056-932F-D975CB99C216}" presName="text3" presStyleLbl="fgAcc3" presStyleIdx="1" presStyleCnt="2" custScaleX="123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3ADC2B-984E-47E1-8F5B-A1AC92CA5FBF}" type="pres">
      <dgm:prSet presAssocID="{CED60BBA-2C2F-4056-932F-D975CB99C216}" presName="hierChild4" presStyleCnt="0"/>
      <dgm:spPr/>
    </dgm:pt>
    <dgm:pt modelId="{E9BAC54F-F942-4C31-B5AF-1486053659F2}" type="pres">
      <dgm:prSet presAssocID="{4A63521A-E2E6-48C1-BF70-D00D57970EE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E5DFA4D-6EF8-4E9B-8028-8EDBBA6260CE}" type="pres">
      <dgm:prSet presAssocID="{207D76F7-9E7C-4DEF-80BE-4521E24AB26E}" presName="hierRoot2" presStyleCnt="0"/>
      <dgm:spPr/>
    </dgm:pt>
    <dgm:pt modelId="{968EDA16-CB84-416F-B018-1CE1C0CD4CD5}" type="pres">
      <dgm:prSet presAssocID="{207D76F7-9E7C-4DEF-80BE-4521E24AB26E}" presName="composite2" presStyleCnt="0"/>
      <dgm:spPr/>
    </dgm:pt>
    <dgm:pt modelId="{D1451E5E-839A-458C-A8BC-86E37AAFC87C}" type="pres">
      <dgm:prSet presAssocID="{207D76F7-9E7C-4DEF-80BE-4521E24AB26E}" presName="background2" presStyleLbl="node2" presStyleIdx="1" presStyleCnt="2"/>
      <dgm:spPr/>
    </dgm:pt>
    <dgm:pt modelId="{E5B56072-E09F-4DAE-8140-346DA3963014}" type="pres">
      <dgm:prSet presAssocID="{207D76F7-9E7C-4DEF-80BE-4521E24AB26E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5A7228-51A5-4299-908E-E1E7EBADE858}" type="pres">
      <dgm:prSet presAssocID="{207D76F7-9E7C-4DEF-80BE-4521E24AB26E}" presName="hierChild3" presStyleCnt="0"/>
      <dgm:spPr/>
    </dgm:pt>
  </dgm:ptLst>
  <dgm:cxnLst>
    <dgm:cxn modelId="{650434C6-5766-4DEF-ABA6-25CF14CF8AE8}" type="presOf" srcId="{620EB2EE-CB30-4790-8544-B2D2E26AFB5E}" destId="{B3C80DEF-0201-4F2D-A491-503BBE9BFA63}" srcOrd="0" destOrd="0" presId="urn:microsoft.com/office/officeart/2005/8/layout/hierarchy1"/>
    <dgm:cxn modelId="{D9A4ECCE-C4FD-455E-9305-DF3538657DAF}" type="presOf" srcId="{EAF617B9-5E2B-4F03-9A31-803B8356874D}" destId="{C80B7F9C-5564-44AF-8F01-88D9992A9019}" srcOrd="0" destOrd="0" presId="urn:microsoft.com/office/officeart/2005/8/layout/hierarchy1"/>
    <dgm:cxn modelId="{60D4B4B1-5FDD-4DEA-8210-2505B5F2B97E}" srcId="{FEA9228A-6BD9-403E-B6B4-0D18999B6AAE}" destId="{207D76F7-9E7C-4DEF-80BE-4521E24AB26E}" srcOrd="1" destOrd="0" parTransId="{4A63521A-E2E6-48C1-BF70-D00D57970EE9}" sibTransId="{73A37CC2-9AC1-4DE8-81B6-A4A3896F639B}"/>
    <dgm:cxn modelId="{BDB933D7-855B-4C1B-AFDA-B0E6890F8F1B}" type="presOf" srcId="{FEA9228A-6BD9-403E-B6B4-0D18999B6AAE}" destId="{76C4FED2-910F-4ECC-9146-7B396577A2FC}" srcOrd="0" destOrd="0" presId="urn:microsoft.com/office/officeart/2005/8/layout/hierarchy1"/>
    <dgm:cxn modelId="{18015A71-7232-4E89-95EA-7BBCCECDC828}" srcId="{FEA9228A-6BD9-403E-B6B4-0D18999B6AAE}" destId="{EAF617B9-5E2B-4F03-9A31-803B8356874D}" srcOrd="0" destOrd="0" parTransId="{9DD33963-7331-4C73-89BB-6E457B5187F1}" sibTransId="{A6725680-0641-44D3-8C70-FD367B0113C7}"/>
    <dgm:cxn modelId="{21D8A526-55DD-4A76-AC0D-CB24E4D6B095}" type="presOf" srcId="{AD3FD87B-276E-4BC8-B77A-7968140F48F8}" destId="{76267E82-C47C-4F87-B3A8-12EFAD3012C3}" srcOrd="0" destOrd="0" presId="urn:microsoft.com/office/officeart/2005/8/layout/hierarchy1"/>
    <dgm:cxn modelId="{C51292F9-2E0E-4D7A-A27F-375297DA7323}" srcId="{620EB2EE-CB30-4790-8544-B2D2E26AFB5E}" destId="{FEA9228A-6BD9-403E-B6B4-0D18999B6AAE}" srcOrd="0" destOrd="0" parTransId="{68D94B75-0838-4EC6-8C6E-DE4D863C33E8}" sibTransId="{11AC6D3D-1532-4880-8A9C-F62F164A5CC1}"/>
    <dgm:cxn modelId="{FDB3A9D9-0BEA-456A-831D-9AE8FC3244F5}" type="presOf" srcId="{106AB6F7-ADD0-4808-9460-93800CC34CCB}" destId="{89C24D49-2C9A-4C9C-8A76-41F76883CF54}" srcOrd="0" destOrd="0" presId="urn:microsoft.com/office/officeart/2005/8/layout/hierarchy1"/>
    <dgm:cxn modelId="{B58EDD24-7A49-4BD5-96AA-F5C2AA4AF3E0}" type="presOf" srcId="{9DD33963-7331-4C73-89BB-6E457B5187F1}" destId="{F3CA9FF0-8D7D-45F0-874C-A3BB0264418D}" srcOrd="0" destOrd="0" presId="urn:microsoft.com/office/officeart/2005/8/layout/hierarchy1"/>
    <dgm:cxn modelId="{C5E16F67-4116-4B5C-AF09-BEB9DDBCB3E5}" type="presOf" srcId="{207D76F7-9E7C-4DEF-80BE-4521E24AB26E}" destId="{E5B56072-E09F-4DAE-8140-346DA3963014}" srcOrd="0" destOrd="0" presId="urn:microsoft.com/office/officeart/2005/8/layout/hierarchy1"/>
    <dgm:cxn modelId="{24074DA2-2AF7-4450-84DE-E0F007CF2016}" type="presOf" srcId="{CC093294-8708-42DA-A18D-36071CA59667}" destId="{FC99654F-0D12-4221-BBA2-5B7060FAD679}" srcOrd="0" destOrd="0" presId="urn:microsoft.com/office/officeart/2005/8/layout/hierarchy1"/>
    <dgm:cxn modelId="{D0ED360C-A16E-47E6-9276-CCF93F57C903}" srcId="{EAF617B9-5E2B-4F03-9A31-803B8356874D}" destId="{CC093294-8708-42DA-A18D-36071CA59667}" srcOrd="0" destOrd="0" parTransId="{AD3FD87B-276E-4BC8-B77A-7968140F48F8}" sibTransId="{11165244-9121-477E-9134-2A6C0A706418}"/>
    <dgm:cxn modelId="{2601C310-2176-4082-B883-4B4B18E08AC6}" type="presOf" srcId="{CED60BBA-2C2F-4056-932F-D975CB99C216}" destId="{0D429641-2B6E-4AD8-B5A5-052D99936144}" srcOrd="0" destOrd="0" presId="urn:microsoft.com/office/officeart/2005/8/layout/hierarchy1"/>
    <dgm:cxn modelId="{46FE4CD0-94B7-47C9-B19A-5F7109F47CA2}" type="presOf" srcId="{4A63521A-E2E6-48C1-BF70-D00D57970EE9}" destId="{E9BAC54F-F942-4C31-B5AF-1486053659F2}" srcOrd="0" destOrd="0" presId="urn:microsoft.com/office/officeart/2005/8/layout/hierarchy1"/>
    <dgm:cxn modelId="{AD360309-EA94-4736-8EB7-FA1C66994C9D}" srcId="{EAF617B9-5E2B-4F03-9A31-803B8356874D}" destId="{CED60BBA-2C2F-4056-932F-D975CB99C216}" srcOrd="1" destOrd="0" parTransId="{106AB6F7-ADD0-4808-9460-93800CC34CCB}" sibTransId="{3EC34BD9-9F25-49BF-BD2E-EB7011BCA9C9}"/>
    <dgm:cxn modelId="{F76A2F3D-4B63-4412-8AA8-7550B779FA2C}" type="presParOf" srcId="{B3C80DEF-0201-4F2D-A491-503BBE9BFA63}" destId="{0115DF84-3F54-434C-B8FA-FF989041230C}" srcOrd="0" destOrd="0" presId="urn:microsoft.com/office/officeart/2005/8/layout/hierarchy1"/>
    <dgm:cxn modelId="{5181C405-A67B-4CE5-9EBB-3F36F6BFF61D}" type="presParOf" srcId="{0115DF84-3F54-434C-B8FA-FF989041230C}" destId="{2763ABCC-C286-468F-9566-388E612E508F}" srcOrd="0" destOrd="0" presId="urn:microsoft.com/office/officeart/2005/8/layout/hierarchy1"/>
    <dgm:cxn modelId="{91A9BBB0-1180-4FCE-B969-BC57BF88A50A}" type="presParOf" srcId="{2763ABCC-C286-468F-9566-388E612E508F}" destId="{8C404C9C-52EF-40E4-961E-948718434C23}" srcOrd="0" destOrd="0" presId="urn:microsoft.com/office/officeart/2005/8/layout/hierarchy1"/>
    <dgm:cxn modelId="{FBDB2E1F-D517-4231-A49B-80EF4683BB9D}" type="presParOf" srcId="{2763ABCC-C286-468F-9566-388E612E508F}" destId="{76C4FED2-910F-4ECC-9146-7B396577A2FC}" srcOrd="1" destOrd="0" presId="urn:microsoft.com/office/officeart/2005/8/layout/hierarchy1"/>
    <dgm:cxn modelId="{6DE981F7-D58A-40B6-BF9B-4AEF65374312}" type="presParOf" srcId="{0115DF84-3F54-434C-B8FA-FF989041230C}" destId="{39A4B0EE-35F4-4712-860F-26969E3BCDED}" srcOrd="1" destOrd="0" presId="urn:microsoft.com/office/officeart/2005/8/layout/hierarchy1"/>
    <dgm:cxn modelId="{E1155955-C97C-4A62-8190-C664210A2873}" type="presParOf" srcId="{39A4B0EE-35F4-4712-860F-26969E3BCDED}" destId="{F3CA9FF0-8D7D-45F0-874C-A3BB0264418D}" srcOrd="0" destOrd="0" presId="urn:microsoft.com/office/officeart/2005/8/layout/hierarchy1"/>
    <dgm:cxn modelId="{BD8B0753-1CB5-4EBA-9622-71654842C1A9}" type="presParOf" srcId="{39A4B0EE-35F4-4712-860F-26969E3BCDED}" destId="{574C69C1-F153-4DD5-B9CE-1C693A3B0131}" srcOrd="1" destOrd="0" presId="urn:microsoft.com/office/officeart/2005/8/layout/hierarchy1"/>
    <dgm:cxn modelId="{28D5C1B8-7700-464A-9E76-AAE7F1633600}" type="presParOf" srcId="{574C69C1-F153-4DD5-B9CE-1C693A3B0131}" destId="{1BEA0897-521A-4F2C-88D5-ABA0A43C9528}" srcOrd="0" destOrd="0" presId="urn:microsoft.com/office/officeart/2005/8/layout/hierarchy1"/>
    <dgm:cxn modelId="{D82D71EB-E739-4476-B4C4-3B66A2B6333D}" type="presParOf" srcId="{1BEA0897-521A-4F2C-88D5-ABA0A43C9528}" destId="{04EB11D7-5407-41E5-9FF7-96479EBA2F49}" srcOrd="0" destOrd="0" presId="urn:microsoft.com/office/officeart/2005/8/layout/hierarchy1"/>
    <dgm:cxn modelId="{B7CA80E4-8592-4518-95A9-557E58EF126A}" type="presParOf" srcId="{1BEA0897-521A-4F2C-88D5-ABA0A43C9528}" destId="{C80B7F9C-5564-44AF-8F01-88D9992A9019}" srcOrd="1" destOrd="0" presId="urn:microsoft.com/office/officeart/2005/8/layout/hierarchy1"/>
    <dgm:cxn modelId="{B02865D3-F7D5-45FF-9EA1-BD469221D940}" type="presParOf" srcId="{574C69C1-F153-4DD5-B9CE-1C693A3B0131}" destId="{C24C8366-4203-4C4E-ABB0-23477058A0E5}" srcOrd="1" destOrd="0" presId="urn:microsoft.com/office/officeart/2005/8/layout/hierarchy1"/>
    <dgm:cxn modelId="{5044F11A-5E97-4D3E-9CBA-2FCB913D7C28}" type="presParOf" srcId="{C24C8366-4203-4C4E-ABB0-23477058A0E5}" destId="{76267E82-C47C-4F87-B3A8-12EFAD3012C3}" srcOrd="0" destOrd="0" presId="urn:microsoft.com/office/officeart/2005/8/layout/hierarchy1"/>
    <dgm:cxn modelId="{CD68FE3C-A840-406D-BF1E-7E71DF450464}" type="presParOf" srcId="{C24C8366-4203-4C4E-ABB0-23477058A0E5}" destId="{609CB060-2F2D-4984-8715-C8EE80B26956}" srcOrd="1" destOrd="0" presId="urn:microsoft.com/office/officeart/2005/8/layout/hierarchy1"/>
    <dgm:cxn modelId="{84F6DC2B-20B6-4EE1-837C-D0690B9E89FD}" type="presParOf" srcId="{609CB060-2F2D-4984-8715-C8EE80B26956}" destId="{7F6DDFF9-97AB-49D8-AFEC-CA0471F735B1}" srcOrd="0" destOrd="0" presId="urn:microsoft.com/office/officeart/2005/8/layout/hierarchy1"/>
    <dgm:cxn modelId="{8AF4F1DC-D42C-4F40-8009-C49100ABB246}" type="presParOf" srcId="{7F6DDFF9-97AB-49D8-AFEC-CA0471F735B1}" destId="{F4558D98-2510-404B-8CD6-1E20112D2487}" srcOrd="0" destOrd="0" presId="urn:microsoft.com/office/officeart/2005/8/layout/hierarchy1"/>
    <dgm:cxn modelId="{EC870B1A-19DE-4B61-A963-55C35A0F3B3D}" type="presParOf" srcId="{7F6DDFF9-97AB-49D8-AFEC-CA0471F735B1}" destId="{FC99654F-0D12-4221-BBA2-5B7060FAD679}" srcOrd="1" destOrd="0" presId="urn:microsoft.com/office/officeart/2005/8/layout/hierarchy1"/>
    <dgm:cxn modelId="{FAF44C9F-B966-4D98-856C-2CDF99EBAD93}" type="presParOf" srcId="{609CB060-2F2D-4984-8715-C8EE80B26956}" destId="{AFD5C0C2-D30E-420D-84C0-33258A3ABE39}" srcOrd="1" destOrd="0" presId="urn:microsoft.com/office/officeart/2005/8/layout/hierarchy1"/>
    <dgm:cxn modelId="{CC0C1FFD-99A3-4EE3-B85E-43C753FA9F26}" type="presParOf" srcId="{C24C8366-4203-4C4E-ABB0-23477058A0E5}" destId="{89C24D49-2C9A-4C9C-8A76-41F76883CF54}" srcOrd="2" destOrd="0" presId="urn:microsoft.com/office/officeart/2005/8/layout/hierarchy1"/>
    <dgm:cxn modelId="{46001257-4ABE-4758-BD6F-58AFA5914AD7}" type="presParOf" srcId="{C24C8366-4203-4C4E-ABB0-23477058A0E5}" destId="{408B4975-3C88-48C7-BF86-4790E5463CA1}" srcOrd="3" destOrd="0" presId="urn:microsoft.com/office/officeart/2005/8/layout/hierarchy1"/>
    <dgm:cxn modelId="{96A9C12C-08A7-4574-B570-1B99CC3CC725}" type="presParOf" srcId="{408B4975-3C88-48C7-BF86-4790E5463CA1}" destId="{78A91B63-39FE-41F1-982B-B1BFC654CABB}" srcOrd="0" destOrd="0" presId="urn:microsoft.com/office/officeart/2005/8/layout/hierarchy1"/>
    <dgm:cxn modelId="{B3859DF3-D17C-4AA1-9615-C943EF468E54}" type="presParOf" srcId="{78A91B63-39FE-41F1-982B-B1BFC654CABB}" destId="{A3B51470-1C31-4CDF-8403-E1664D8C063E}" srcOrd="0" destOrd="0" presId="urn:microsoft.com/office/officeart/2005/8/layout/hierarchy1"/>
    <dgm:cxn modelId="{130B5C12-610A-4222-A960-66D6C2A4FF72}" type="presParOf" srcId="{78A91B63-39FE-41F1-982B-B1BFC654CABB}" destId="{0D429641-2B6E-4AD8-B5A5-052D99936144}" srcOrd="1" destOrd="0" presId="urn:microsoft.com/office/officeart/2005/8/layout/hierarchy1"/>
    <dgm:cxn modelId="{FC51F5B0-4BE2-4142-A781-59F78400A569}" type="presParOf" srcId="{408B4975-3C88-48C7-BF86-4790E5463CA1}" destId="{103ADC2B-984E-47E1-8F5B-A1AC92CA5FBF}" srcOrd="1" destOrd="0" presId="urn:microsoft.com/office/officeart/2005/8/layout/hierarchy1"/>
    <dgm:cxn modelId="{F820B7E5-3FB3-4AD7-A56E-19268C9E1596}" type="presParOf" srcId="{39A4B0EE-35F4-4712-860F-26969E3BCDED}" destId="{E9BAC54F-F942-4C31-B5AF-1486053659F2}" srcOrd="2" destOrd="0" presId="urn:microsoft.com/office/officeart/2005/8/layout/hierarchy1"/>
    <dgm:cxn modelId="{D154E12A-8D50-45B1-840D-00B902DE3D58}" type="presParOf" srcId="{39A4B0EE-35F4-4712-860F-26969E3BCDED}" destId="{BE5DFA4D-6EF8-4E9B-8028-8EDBBA6260CE}" srcOrd="3" destOrd="0" presId="urn:microsoft.com/office/officeart/2005/8/layout/hierarchy1"/>
    <dgm:cxn modelId="{41B87BC2-E19E-4056-84A8-D8F2443D4679}" type="presParOf" srcId="{BE5DFA4D-6EF8-4E9B-8028-8EDBBA6260CE}" destId="{968EDA16-CB84-416F-B018-1CE1C0CD4CD5}" srcOrd="0" destOrd="0" presId="urn:microsoft.com/office/officeart/2005/8/layout/hierarchy1"/>
    <dgm:cxn modelId="{0C8A4040-AA13-400F-9214-3EF096751F19}" type="presParOf" srcId="{968EDA16-CB84-416F-B018-1CE1C0CD4CD5}" destId="{D1451E5E-839A-458C-A8BC-86E37AAFC87C}" srcOrd="0" destOrd="0" presId="urn:microsoft.com/office/officeart/2005/8/layout/hierarchy1"/>
    <dgm:cxn modelId="{184964B4-D59A-4B38-B9C5-83CAB1848CEB}" type="presParOf" srcId="{968EDA16-CB84-416F-B018-1CE1C0CD4CD5}" destId="{E5B56072-E09F-4DAE-8140-346DA3963014}" srcOrd="1" destOrd="0" presId="urn:microsoft.com/office/officeart/2005/8/layout/hierarchy1"/>
    <dgm:cxn modelId="{58C258CE-1840-471A-A6B9-64A123594CBD}" type="presParOf" srcId="{BE5DFA4D-6EF8-4E9B-8028-8EDBBA6260CE}" destId="{DB5A7228-51A5-4299-908E-E1E7EBADE858}" srcOrd="1" destOrd="0" presId="urn:microsoft.com/office/officeart/2005/8/layout/hierarchy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1A9588-99A3-4716-9D82-BAA3C23199A1}" type="doc">
      <dgm:prSet loTypeId="urn:microsoft.com/office/officeart/2005/8/layout/process1" loCatId="process" qsTypeId="urn:microsoft.com/office/officeart/2005/8/quickstyle/simple3" qsCatId="simple" csTypeId="urn:microsoft.com/office/officeart/2005/8/colors/colorful4" csCatId="colorful" phldr="1"/>
      <dgm:spPr/>
    </dgm:pt>
    <dgm:pt modelId="{CEB9B015-D024-4CBB-87DB-910BD03E8659}">
      <dgm:prSet phldrT="[Текст]" custT="1"/>
      <dgm:spPr/>
      <dgm:t>
        <a:bodyPr/>
        <a:lstStyle/>
        <a:p>
          <a:r>
            <a:rPr lang="ru-RU" sz="1200" dirty="0" smtClean="0"/>
            <a:t>Развивающие занятия</a:t>
          </a:r>
          <a:endParaRPr lang="ru-RU" sz="1200" dirty="0"/>
        </a:p>
      </dgm:t>
    </dgm:pt>
    <dgm:pt modelId="{F4562ABA-CDF3-41ED-9303-F64783C261EA}" type="parTrans" cxnId="{FE3075D4-1E2D-4056-87CA-360BAD8376DE}">
      <dgm:prSet/>
      <dgm:spPr/>
      <dgm:t>
        <a:bodyPr/>
        <a:lstStyle/>
        <a:p>
          <a:endParaRPr lang="ru-RU"/>
        </a:p>
      </dgm:t>
    </dgm:pt>
    <dgm:pt modelId="{C1CB1A8C-D1AF-44B6-AEED-84CAF834550E}" type="sibTrans" cxnId="{FE3075D4-1E2D-4056-87CA-360BAD8376DE}">
      <dgm:prSet/>
      <dgm:spPr/>
      <dgm:t>
        <a:bodyPr/>
        <a:lstStyle/>
        <a:p>
          <a:endParaRPr lang="ru-RU"/>
        </a:p>
      </dgm:t>
    </dgm:pt>
    <dgm:pt modelId="{C64076F1-C240-4FB0-8D65-A62799442DB6}">
      <dgm:prSet phldrT="[Текст]" custT="1"/>
      <dgm:spPr/>
      <dgm:t>
        <a:bodyPr/>
        <a:lstStyle/>
        <a:p>
          <a:r>
            <a:rPr lang="ru-RU" sz="1200" dirty="0" smtClean="0"/>
            <a:t>Игры и игровые упражнения</a:t>
          </a:r>
          <a:endParaRPr lang="ru-RU" sz="1200" dirty="0"/>
        </a:p>
      </dgm:t>
    </dgm:pt>
    <dgm:pt modelId="{F2118686-D489-41F9-85AE-BF2F5049EC12}" type="parTrans" cxnId="{ED9420A7-227F-4A16-BA57-B1AF1BF3535A}">
      <dgm:prSet/>
      <dgm:spPr/>
      <dgm:t>
        <a:bodyPr/>
        <a:lstStyle/>
        <a:p>
          <a:endParaRPr lang="ru-RU"/>
        </a:p>
      </dgm:t>
    </dgm:pt>
    <dgm:pt modelId="{50E15505-F624-48BE-A780-E87AFA00CCC6}" type="sibTrans" cxnId="{ED9420A7-227F-4A16-BA57-B1AF1BF3535A}">
      <dgm:prSet/>
      <dgm:spPr/>
      <dgm:t>
        <a:bodyPr/>
        <a:lstStyle/>
        <a:p>
          <a:endParaRPr lang="ru-RU"/>
        </a:p>
      </dgm:t>
    </dgm:pt>
    <dgm:pt modelId="{E0BD3B37-1FAC-4051-9037-241559C5E03C}">
      <dgm:prSet phldrT="[Текст]" custT="1"/>
      <dgm:spPr/>
      <dgm:t>
        <a:bodyPr/>
        <a:lstStyle/>
        <a:p>
          <a:r>
            <a:rPr lang="ru-RU" sz="1200" dirty="0" err="1" smtClean="0"/>
            <a:t>Психогимнастика</a:t>
          </a:r>
          <a:r>
            <a:rPr lang="ru-RU" sz="1200" dirty="0" smtClean="0"/>
            <a:t>, тренинги</a:t>
          </a:r>
          <a:endParaRPr lang="ru-RU" sz="1200" dirty="0"/>
        </a:p>
      </dgm:t>
    </dgm:pt>
    <dgm:pt modelId="{6C173AF2-219E-4A23-BBC5-0172E3C63C32}" type="parTrans" cxnId="{AA2B2BB0-87CF-4C4C-8DC1-703200C41A00}">
      <dgm:prSet/>
      <dgm:spPr/>
      <dgm:t>
        <a:bodyPr/>
        <a:lstStyle/>
        <a:p>
          <a:endParaRPr lang="ru-RU"/>
        </a:p>
      </dgm:t>
    </dgm:pt>
    <dgm:pt modelId="{AB29300A-02C0-4D89-A1F2-054E141CB964}" type="sibTrans" cxnId="{AA2B2BB0-87CF-4C4C-8DC1-703200C41A00}">
      <dgm:prSet/>
      <dgm:spPr/>
      <dgm:t>
        <a:bodyPr/>
        <a:lstStyle/>
        <a:p>
          <a:endParaRPr lang="ru-RU"/>
        </a:p>
      </dgm:t>
    </dgm:pt>
    <dgm:pt modelId="{5CED1E2B-671C-410B-A180-7E134C080F81}" type="pres">
      <dgm:prSet presAssocID="{531A9588-99A3-4716-9D82-BAA3C23199A1}" presName="Name0" presStyleCnt="0">
        <dgm:presLayoutVars>
          <dgm:dir/>
          <dgm:resizeHandles val="exact"/>
        </dgm:presLayoutVars>
      </dgm:prSet>
      <dgm:spPr/>
    </dgm:pt>
    <dgm:pt modelId="{A45E9B91-2633-4CA8-A558-21DDE25D7DB9}" type="pres">
      <dgm:prSet presAssocID="{CEB9B015-D024-4CBB-87DB-910BD03E86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51A9F-D8D5-4995-B8C2-54E9B3F16F6C}" type="pres">
      <dgm:prSet presAssocID="{C1CB1A8C-D1AF-44B6-AEED-84CAF834550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F5BE84-9466-4724-980C-06C8FF1A2AC0}" type="pres">
      <dgm:prSet presAssocID="{C1CB1A8C-D1AF-44B6-AEED-84CAF834550E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770B1E63-1E93-422D-82F2-CC72A63FF53F}" type="pres">
      <dgm:prSet presAssocID="{C64076F1-C240-4FB0-8D65-A62799442DB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876F5-01E6-4602-A05A-8D4C2BBC028F}" type="pres">
      <dgm:prSet presAssocID="{50E15505-F624-48BE-A780-E87AFA00CCC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73AE4E1-EAEF-45B4-931A-65CB6E550856}" type="pres">
      <dgm:prSet presAssocID="{50E15505-F624-48BE-A780-E87AFA00CCC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D3D0044C-6A06-4A05-960E-D15E9D786513}" type="pres">
      <dgm:prSet presAssocID="{E0BD3B37-1FAC-4051-9037-241559C5E0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45554C-43FC-4CB4-B08D-5FBBF39237FD}" type="presOf" srcId="{50E15505-F624-48BE-A780-E87AFA00CCC6}" destId="{7AA876F5-01E6-4602-A05A-8D4C2BBC028F}" srcOrd="0" destOrd="0" presId="urn:microsoft.com/office/officeart/2005/8/layout/process1"/>
    <dgm:cxn modelId="{E2D5FB54-14C9-4581-9CA4-09DCE7D503C3}" type="presOf" srcId="{531A9588-99A3-4716-9D82-BAA3C23199A1}" destId="{5CED1E2B-671C-410B-A180-7E134C080F81}" srcOrd="0" destOrd="0" presId="urn:microsoft.com/office/officeart/2005/8/layout/process1"/>
    <dgm:cxn modelId="{32CAF5AE-3B06-4D23-854E-BF57EFA28C4D}" type="presOf" srcId="{E0BD3B37-1FAC-4051-9037-241559C5E03C}" destId="{D3D0044C-6A06-4A05-960E-D15E9D786513}" srcOrd="0" destOrd="0" presId="urn:microsoft.com/office/officeart/2005/8/layout/process1"/>
    <dgm:cxn modelId="{FE3075D4-1E2D-4056-87CA-360BAD8376DE}" srcId="{531A9588-99A3-4716-9D82-BAA3C23199A1}" destId="{CEB9B015-D024-4CBB-87DB-910BD03E8659}" srcOrd="0" destOrd="0" parTransId="{F4562ABA-CDF3-41ED-9303-F64783C261EA}" sibTransId="{C1CB1A8C-D1AF-44B6-AEED-84CAF834550E}"/>
    <dgm:cxn modelId="{E0200D7A-3DB0-4944-8BC9-2590035645E3}" type="presOf" srcId="{C1CB1A8C-D1AF-44B6-AEED-84CAF834550E}" destId="{BA551A9F-D8D5-4995-B8C2-54E9B3F16F6C}" srcOrd="0" destOrd="0" presId="urn:microsoft.com/office/officeart/2005/8/layout/process1"/>
    <dgm:cxn modelId="{A850C141-8D37-4D0C-9A47-968455014622}" type="presOf" srcId="{C64076F1-C240-4FB0-8D65-A62799442DB6}" destId="{770B1E63-1E93-422D-82F2-CC72A63FF53F}" srcOrd="0" destOrd="0" presId="urn:microsoft.com/office/officeart/2005/8/layout/process1"/>
    <dgm:cxn modelId="{ED9420A7-227F-4A16-BA57-B1AF1BF3535A}" srcId="{531A9588-99A3-4716-9D82-BAA3C23199A1}" destId="{C64076F1-C240-4FB0-8D65-A62799442DB6}" srcOrd="1" destOrd="0" parTransId="{F2118686-D489-41F9-85AE-BF2F5049EC12}" sibTransId="{50E15505-F624-48BE-A780-E87AFA00CCC6}"/>
    <dgm:cxn modelId="{AA2B2BB0-87CF-4C4C-8DC1-703200C41A00}" srcId="{531A9588-99A3-4716-9D82-BAA3C23199A1}" destId="{E0BD3B37-1FAC-4051-9037-241559C5E03C}" srcOrd="2" destOrd="0" parTransId="{6C173AF2-219E-4A23-BBC5-0172E3C63C32}" sibTransId="{AB29300A-02C0-4D89-A1F2-054E141CB964}"/>
    <dgm:cxn modelId="{D9ADC5C5-BF8C-47C2-A7B8-DFECB1C08DEB}" type="presOf" srcId="{C1CB1A8C-D1AF-44B6-AEED-84CAF834550E}" destId="{CDF5BE84-9466-4724-980C-06C8FF1A2AC0}" srcOrd="1" destOrd="0" presId="urn:microsoft.com/office/officeart/2005/8/layout/process1"/>
    <dgm:cxn modelId="{09418F76-0416-4B18-B20D-31FF45D01D0B}" type="presOf" srcId="{50E15505-F624-48BE-A780-E87AFA00CCC6}" destId="{173AE4E1-EAEF-45B4-931A-65CB6E550856}" srcOrd="1" destOrd="0" presId="urn:microsoft.com/office/officeart/2005/8/layout/process1"/>
    <dgm:cxn modelId="{019B2A7F-117C-4086-AF78-74F8EC99D061}" type="presOf" srcId="{CEB9B015-D024-4CBB-87DB-910BD03E8659}" destId="{A45E9B91-2633-4CA8-A558-21DDE25D7DB9}" srcOrd="0" destOrd="0" presId="urn:microsoft.com/office/officeart/2005/8/layout/process1"/>
    <dgm:cxn modelId="{B449226A-D9E6-4781-9582-9781F5286E68}" type="presParOf" srcId="{5CED1E2B-671C-410B-A180-7E134C080F81}" destId="{A45E9B91-2633-4CA8-A558-21DDE25D7DB9}" srcOrd="0" destOrd="0" presId="urn:microsoft.com/office/officeart/2005/8/layout/process1"/>
    <dgm:cxn modelId="{493A8552-6098-4358-9CF3-9DB5CD563AD9}" type="presParOf" srcId="{5CED1E2B-671C-410B-A180-7E134C080F81}" destId="{BA551A9F-D8D5-4995-B8C2-54E9B3F16F6C}" srcOrd="1" destOrd="0" presId="urn:microsoft.com/office/officeart/2005/8/layout/process1"/>
    <dgm:cxn modelId="{7E3747F8-AD74-4DB5-A3AA-4F06F8757F8E}" type="presParOf" srcId="{BA551A9F-D8D5-4995-B8C2-54E9B3F16F6C}" destId="{CDF5BE84-9466-4724-980C-06C8FF1A2AC0}" srcOrd="0" destOrd="0" presId="urn:microsoft.com/office/officeart/2005/8/layout/process1"/>
    <dgm:cxn modelId="{522AF1A9-D949-4AF8-B01A-FEC519AC6FE2}" type="presParOf" srcId="{5CED1E2B-671C-410B-A180-7E134C080F81}" destId="{770B1E63-1E93-422D-82F2-CC72A63FF53F}" srcOrd="2" destOrd="0" presId="urn:microsoft.com/office/officeart/2005/8/layout/process1"/>
    <dgm:cxn modelId="{9955E1D0-E4E6-4E12-B7E4-1CF88DEBBB19}" type="presParOf" srcId="{5CED1E2B-671C-410B-A180-7E134C080F81}" destId="{7AA876F5-01E6-4602-A05A-8D4C2BBC028F}" srcOrd="3" destOrd="0" presId="urn:microsoft.com/office/officeart/2005/8/layout/process1"/>
    <dgm:cxn modelId="{9CCDFBDD-F596-4E1D-A6EB-3825EC748B63}" type="presParOf" srcId="{7AA876F5-01E6-4602-A05A-8D4C2BBC028F}" destId="{173AE4E1-EAEF-45B4-931A-65CB6E550856}" srcOrd="0" destOrd="0" presId="urn:microsoft.com/office/officeart/2005/8/layout/process1"/>
    <dgm:cxn modelId="{ED303A5B-D102-49FF-BE42-388C84FD30AD}" type="presParOf" srcId="{5CED1E2B-671C-410B-A180-7E134C080F81}" destId="{D3D0044C-6A06-4A05-960E-D15E9D786513}" srcOrd="4" destOrd="0" presId="urn:microsoft.com/office/officeart/2005/8/layout/process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0E338F-D2AC-4BD5-8611-4C62A14EF8AD}" type="doc">
      <dgm:prSet loTypeId="urn:microsoft.com/office/officeart/2005/8/layout/p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5079653-8A1A-430E-BDE3-3F38E2671AAE}">
      <dgm:prSet phldrT="[Текст]" custT="1"/>
      <dgm:spPr/>
      <dgm:t>
        <a:bodyPr/>
        <a:lstStyle/>
        <a:p>
          <a:r>
            <a:rPr lang="ru-RU" sz="1400" b="1" dirty="0" smtClean="0"/>
            <a:t>Курсовая подготовка</a:t>
          </a:r>
          <a:endParaRPr lang="ru-RU" sz="1400" b="1" dirty="0"/>
        </a:p>
      </dgm:t>
    </dgm:pt>
    <dgm:pt modelId="{FA27232F-92C2-471B-A244-8FF21996185B}" type="parTrans" cxnId="{938B236A-239B-41CA-A1F6-679BA431B3CD}">
      <dgm:prSet/>
      <dgm:spPr/>
      <dgm:t>
        <a:bodyPr/>
        <a:lstStyle/>
        <a:p>
          <a:endParaRPr lang="ru-RU"/>
        </a:p>
      </dgm:t>
    </dgm:pt>
    <dgm:pt modelId="{9527C620-61E0-44A3-B96D-1840D4BD8F83}" type="sibTrans" cxnId="{938B236A-239B-41CA-A1F6-679BA431B3CD}">
      <dgm:prSet/>
      <dgm:spPr/>
      <dgm:t>
        <a:bodyPr/>
        <a:lstStyle/>
        <a:p>
          <a:endParaRPr lang="ru-RU"/>
        </a:p>
      </dgm:t>
    </dgm:pt>
    <dgm:pt modelId="{054DA47D-99D3-45B8-86A9-D1ED544B29AC}">
      <dgm:prSet phldrT="[Текст]" custT="1"/>
      <dgm:spPr/>
      <dgm:t>
        <a:bodyPr/>
        <a:lstStyle/>
        <a:p>
          <a:r>
            <a:rPr lang="ru-RU" sz="1400" b="1" dirty="0" smtClean="0"/>
            <a:t>Семинары, семинары-практикумы, </a:t>
          </a:r>
          <a:endParaRPr lang="ru-RU" sz="1400" b="1" dirty="0"/>
        </a:p>
      </dgm:t>
    </dgm:pt>
    <dgm:pt modelId="{6F225C95-B7ED-47E6-ACE4-98953BAC3D9B}" type="parTrans" cxnId="{46B1D4D7-BDF2-43B9-B8DC-C50EDEF2E13B}">
      <dgm:prSet/>
      <dgm:spPr/>
      <dgm:t>
        <a:bodyPr/>
        <a:lstStyle/>
        <a:p>
          <a:endParaRPr lang="ru-RU"/>
        </a:p>
      </dgm:t>
    </dgm:pt>
    <dgm:pt modelId="{2BF9E5FE-9069-499A-BB87-116B3DB8618E}" type="sibTrans" cxnId="{46B1D4D7-BDF2-43B9-B8DC-C50EDEF2E13B}">
      <dgm:prSet/>
      <dgm:spPr/>
      <dgm:t>
        <a:bodyPr/>
        <a:lstStyle/>
        <a:p>
          <a:endParaRPr lang="ru-RU"/>
        </a:p>
      </dgm:t>
    </dgm:pt>
    <dgm:pt modelId="{0E0DF1A0-B999-44BF-8AFD-9102989E105D}">
      <dgm:prSet phldrT="[Текст]" custT="1"/>
      <dgm:spPr/>
      <dgm:t>
        <a:bodyPr/>
        <a:lstStyle/>
        <a:p>
          <a:r>
            <a:rPr lang="ru-RU" sz="1400" b="1" dirty="0" smtClean="0"/>
            <a:t>Проблемные педсоветы Презентации , открытые показы, профильные школы</a:t>
          </a:r>
          <a:endParaRPr lang="ru-RU" sz="1400" b="1" dirty="0"/>
        </a:p>
      </dgm:t>
    </dgm:pt>
    <dgm:pt modelId="{29607E4A-EBD7-4571-920B-5785C09CBDE9}" type="parTrans" cxnId="{9AD91FBB-E8D6-4819-8CCC-63016DCB68B4}">
      <dgm:prSet/>
      <dgm:spPr/>
      <dgm:t>
        <a:bodyPr/>
        <a:lstStyle/>
        <a:p>
          <a:endParaRPr lang="ru-RU"/>
        </a:p>
      </dgm:t>
    </dgm:pt>
    <dgm:pt modelId="{88E0130D-9207-4C36-B0CA-73A0132255AA}" type="sibTrans" cxnId="{9AD91FBB-E8D6-4819-8CCC-63016DCB68B4}">
      <dgm:prSet/>
      <dgm:spPr/>
      <dgm:t>
        <a:bodyPr/>
        <a:lstStyle/>
        <a:p>
          <a:endParaRPr lang="ru-RU"/>
        </a:p>
      </dgm:t>
    </dgm:pt>
    <dgm:pt modelId="{D81DE235-7999-40B2-973F-C5C4197488BB}">
      <dgm:prSet custT="1"/>
      <dgm:spPr/>
      <dgm:t>
        <a:bodyPr/>
        <a:lstStyle/>
        <a:p>
          <a:r>
            <a:rPr lang="ru-RU" sz="1600" b="1" dirty="0" smtClean="0"/>
            <a:t>Консультации, консультации-парадоксы</a:t>
          </a:r>
          <a:endParaRPr lang="ru-RU" sz="1600" b="1" dirty="0"/>
        </a:p>
      </dgm:t>
    </dgm:pt>
    <dgm:pt modelId="{9C8B3841-51B1-4538-81F4-A96303F3599F}" type="parTrans" cxnId="{6CC3FFB2-5E07-4E8E-85CB-B41A3020B21E}">
      <dgm:prSet/>
      <dgm:spPr/>
      <dgm:t>
        <a:bodyPr/>
        <a:lstStyle/>
        <a:p>
          <a:endParaRPr lang="ru-RU"/>
        </a:p>
      </dgm:t>
    </dgm:pt>
    <dgm:pt modelId="{F246FB14-5939-4FA4-9F58-51D4A8D7B760}" type="sibTrans" cxnId="{6CC3FFB2-5E07-4E8E-85CB-B41A3020B21E}">
      <dgm:prSet/>
      <dgm:spPr/>
      <dgm:t>
        <a:bodyPr/>
        <a:lstStyle/>
        <a:p>
          <a:endParaRPr lang="ru-RU"/>
        </a:p>
      </dgm:t>
    </dgm:pt>
    <dgm:pt modelId="{689387F1-771D-442F-BAF2-31AD22167923}">
      <dgm:prSet custT="1"/>
      <dgm:spPr/>
      <dgm:t>
        <a:bodyPr/>
        <a:lstStyle/>
        <a:p>
          <a:r>
            <a:rPr lang="ru-RU" sz="1600" b="1" dirty="0" smtClean="0"/>
            <a:t>« Школа педагогического мастерства», мастер-классы</a:t>
          </a:r>
          <a:endParaRPr lang="ru-RU" sz="1600" b="1" dirty="0"/>
        </a:p>
      </dgm:t>
    </dgm:pt>
    <dgm:pt modelId="{2DB7F51A-A769-484B-A275-AFD70AC1BBEC}" type="parTrans" cxnId="{D5184626-BD36-4012-AC94-831159B5F460}">
      <dgm:prSet/>
      <dgm:spPr/>
      <dgm:t>
        <a:bodyPr/>
        <a:lstStyle/>
        <a:p>
          <a:endParaRPr lang="ru-RU"/>
        </a:p>
      </dgm:t>
    </dgm:pt>
    <dgm:pt modelId="{4BE6B218-B2EB-4F1E-8D49-A3753E3B36C0}" type="sibTrans" cxnId="{D5184626-BD36-4012-AC94-831159B5F460}">
      <dgm:prSet/>
      <dgm:spPr/>
      <dgm:t>
        <a:bodyPr/>
        <a:lstStyle/>
        <a:p>
          <a:endParaRPr lang="ru-RU"/>
        </a:p>
      </dgm:t>
    </dgm:pt>
    <dgm:pt modelId="{63C245ED-24DA-468F-88BB-FD701AA80D2C}">
      <dgm:prSet custT="1"/>
      <dgm:spPr/>
      <dgm:t>
        <a:bodyPr/>
        <a:lstStyle/>
        <a:p>
          <a:r>
            <a:rPr lang="ru-RU" sz="1800" b="1" dirty="0" smtClean="0"/>
            <a:t>«Школа молодого педагога»</a:t>
          </a:r>
          <a:endParaRPr lang="ru-RU" sz="1800" b="1" dirty="0"/>
        </a:p>
      </dgm:t>
    </dgm:pt>
    <dgm:pt modelId="{084DA3C5-6D3B-48B6-B17D-CDA1577AD455}" type="parTrans" cxnId="{5C763B54-8D13-4D7E-8D4F-D08DD02DEC7D}">
      <dgm:prSet/>
      <dgm:spPr/>
      <dgm:t>
        <a:bodyPr/>
        <a:lstStyle/>
        <a:p>
          <a:endParaRPr lang="ru-RU"/>
        </a:p>
      </dgm:t>
    </dgm:pt>
    <dgm:pt modelId="{31F731D8-2793-4870-8152-C2778DF7E8BB}" type="sibTrans" cxnId="{5C763B54-8D13-4D7E-8D4F-D08DD02DEC7D}">
      <dgm:prSet/>
      <dgm:spPr/>
      <dgm:t>
        <a:bodyPr/>
        <a:lstStyle/>
        <a:p>
          <a:endParaRPr lang="ru-RU"/>
        </a:p>
      </dgm:t>
    </dgm:pt>
    <dgm:pt modelId="{8393B470-FBDD-4843-95AE-F269268117E4}">
      <dgm:prSet custT="1"/>
      <dgm:spPr/>
      <dgm:t>
        <a:bodyPr/>
        <a:lstStyle/>
        <a:p>
          <a:r>
            <a:rPr lang="ru-RU" sz="1800" b="1" dirty="0" smtClean="0"/>
            <a:t>Наставничество </a:t>
          </a:r>
          <a:endParaRPr lang="ru-RU" sz="1800" b="1" dirty="0"/>
        </a:p>
      </dgm:t>
    </dgm:pt>
    <dgm:pt modelId="{FA71B748-1629-4107-81F9-6E62E69B44F9}" type="parTrans" cxnId="{0795AD3E-8F70-4C1D-8129-4A2AAC5F10CF}">
      <dgm:prSet/>
      <dgm:spPr/>
      <dgm:t>
        <a:bodyPr/>
        <a:lstStyle/>
        <a:p>
          <a:endParaRPr lang="ru-RU"/>
        </a:p>
      </dgm:t>
    </dgm:pt>
    <dgm:pt modelId="{77396F0C-C8A1-4074-8EA0-73BB2B9C7E45}" type="sibTrans" cxnId="{0795AD3E-8F70-4C1D-8129-4A2AAC5F10CF}">
      <dgm:prSet/>
      <dgm:spPr/>
      <dgm:t>
        <a:bodyPr/>
        <a:lstStyle/>
        <a:p>
          <a:endParaRPr lang="ru-RU"/>
        </a:p>
      </dgm:t>
    </dgm:pt>
    <dgm:pt modelId="{0325299E-F04A-4895-AA5B-FCD1F61F8B33}" type="pres">
      <dgm:prSet presAssocID="{9A0E338F-D2AC-4BD5-8611-4C62A14EF8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4B7E07-61FC-4B33-911A-21BC7A0D0DC3}" type="pres">
      <dgm:prSet presAssocID="{A5079653-8A1A-430E-BDE3-3F38E2671AAE}" presName="compNode" presStyleCnt="0"/>
      <dgm:spPr/>
    </dgm:pt>
    <dgm:pt modelId="{EFEAE915-AE7C-44C0-9CE8-5D1AF2DF1868}" type="pres">
      <dgm:prSet presAssocID="{A5079653-8A1A-430E-BDE3-3F38E2671AAE}" presName="pictRect" presStyleLbl="nod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0D1624-9030-4F82-8DBB-96CE03C619B3}" type="pres">
      <dgm:prSet presAssocID="{A5079653-8A1A-430E-BDE3-3F38E2671AAE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B46613-6987-418F-AC10-0DC5F31BC40A}" type="pres">
      <dgm:prSet presAssocID="{9527C620-61E0-44A3-B96D-1840D4BD8F8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FC9675C-5940-4026-B5C8-A17301F1495B}" type="pres">
      <dgm:prSet presAssocID="{D81DE235-7999-40B2-973F-C5C4197488BB}" presName="compNode" presStyleCnt="0"/>
      <dgm:spPr/>
    </dgm:pt>
    <dgm:pt modelId="{E41422B4-BA9D-488E-9721-C6DD54B42538}" type="pres">
      <dgm:prSet presAssocID="{D81DE235-7999-40B2-973F-C5C4197488BB}" presName="pictRect" presStyleLbl="nod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ACDC81A-EA12-400B-8DBF-0CF50669039A}" type="pres">
      <dgm:prSet presAssocID="{D81DE235-7999-40B2-973F-C5C4197488BB}" presName="textRect" presStyleLbl="revTx" presStyleIdx="1" presStyleCnt="6" custScaleX="12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45159B-7A42-4F18-B7F5-0F07BF809C7F}" type="pres">
      <dgm:prSet presAssocID="{F246FB14-5939-4FA4-9F58-51D4A8D7B76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91DDC86-40B5-4807-B722-398D4B462BAB}" type="pres">
      <dgm:prSet presAssocID="{63C245ED-24DA-468F-88BB-FD701AA80D2C}" presName="compNode" presStyleCnt="0"/>
      <dgm:spPr/>
    </dgm:pt>
    <dgm:pt modelId="{86566502-6F82-4D36-A47F-B2224DFCF2A7}" type="pres">
      <dgm:prSet presAssocID="{63C245ED-24DA-468F-88BB-FD701AA80D2C}" presName="pictRect" presStyleLbl="nod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0F6B1E-A6B0-48D8-B097-21FADAC632BD}" type="pres">
      <dgm:prSet presAssocID="{63C245ED-24DA-468F-88BB-FD701AA80D2C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487FC-9046-44A8-A98F-3BFB34A4E435}" type="pres">
      <dgm:prSet presAssocID="{31F731D8-2793-4870-8152-C2778DF7E8B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A171308-A266-4A7A-83A0-F04BEA9F3926}" type="pres">
      <dgm:prSet presAssocID="{8393B470-FBDD-4843-95AE-F269268117E4}" presName="compNode" presStyleCnt="0"/>
      <dgm:spPr/>
    </dgm:pt>
    <dgm:pt modelId="{6FF9919A-8261-4A56-BE02-E255EB56AD8C}" type="pres">
      <dgm:prSet presAssocID="{8393B470-FBDD-4843-95AE-F269268117E4}" presName="pictRect" presStyleLbl="nod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855DCA8-DA06-4313-8962-07E1C61738F5}" type="pres">
      <dgm:prSet presAssocID="{8393B470-FBDD-4843-95AE-F269268117E4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4243C-76F2-4C64-8ED6-A8870E8EA9E5}" type="pres">
      <dgm:prSet presAssocID="{77396F0C-C8A1-4074-8EA0-73BB2B9C7E4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ED481D-60E2-4622-AF0E-43C117AA7F0F}" type="pres">
      <dgm:prSet presAssocID="{689387F1-771D-442F-BAF2-31AD22167923}" presName="compNode" presStyleCnt="0"/>
      <dgm:spPr/>
    </dgm:pt>
    <dgm:pt modelId="{7CE3F359-24AD-49A4-AA98-56E535AFFE2D}" type="pres">
      <dgm:prSet presAssocID="{689387F1-771D-442F-BAF2-31AD22167923}" presName="pictRect" presStyleLbl="nod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122000-6769-4233-A1AA-772788F05243}" type="pres">
      <dgm:prSet presAssocID="{689387F1-771D-442F-BAF2-31AD22167923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4CA52-F580-45EA-9F80-AA10D9A19C55}" type="pres">
      <dgm:prSet presAssocID="{4BE6B218-B2EB-4F1E-8D49-A3753E3B36C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70C28D-7CBE-404E-B7A2-355FE859CD94}" type="pres">
      <dgm:prSet presAssocID="{0E0DF1A0-B999-44BF-8AFD-9102989E105D}" presName="compNode" presStyleCnt="0"/>
      <dgm:spPr/>
    </dgm:pt>
    <dgm:pt modelId="{10C89F63-512A-4F07-81A3-0B6678DCC1DB}" type="pres">
      <dgm:prSet presAssocID="{0E0DF1A0-B999-44BF-8AFD-9102989E105D}" presName="pictRect" presStyleLbl="nod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25F781D-A932-4CED-8151-60DDC646B68B}" type="pres">
      <dgm:prSet presAssocID="{0E0DF1A0-B999-44BF-8AFD-9102989E105D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763B54-8D13-4D7E-8D4F-D08DD02DEC7D}" srcId="{9A0E338F-D2AC-4BD5-8611-4C62A14EF8AD}" destId="{63C245ED-24DA-468F-88BB-FD701AA80D2C}" srcOrd="2" destOrd="0" parTransId="{084DA3C5-6D3B-48B6-B17D-CDA1577AD455}" sibTransId="{31F731D8-2793-4870-8152-C2778DF7E8BB}"/>
    <dgm:cxn modelId="{ECA033B5-6973-4BFC-BE06-23BBAB2AFC7E}" type="presOf" srcId="{689387F1-771D-442F-BAF2-31AD22167923}" destId="{77122000-6769-4233-A1AA-772788F05243}" srcOrd="0" destOrd="0" presId="urn:microsoft.com/office/officeart/2005/8/layout/pList1"/>
    <dgm:cxn modelId="{CAE9896D-29D9-444A-A636-59275730280D}" type="presOf" srcId="{D81DE235-7999-40B2-973F-C5C4197488BB}" destId="{CACDC81A-EA12-400B-8DBF-0CF50669039A}" srcOrd="0" destOrd="0" presId="urn:microsoft.com/office/officeart/2005/8/layout/pList1"/>
    <dgm:cxn modelId="{1E3DDFB1-8500-4B75-83CF-EB73C531FC18}" type="presOf" srcId="{31F731D8-2793-4870-8152-C2778DF7E8BB}" destId="{21A487FC-9046-44A8-A98F-3BFB34A4E435}" srcOrd="0" destOrd="0" presId="urn:microsoft.com/office/officeart/2005/8/layout/pList1"/>
    <dgm:cxn modelId="{6CC3FFB2-5E07-4E8E-85CB-B41A3020B21E}" srcId="{9A0E338F-D2AC-4BD5-8611-4C62A14EF8AD}" destId="{D81DE235-7999-40B2-973F-C5C4197488BB}" srcOrd="1" destOrd="0" parTransId="{9C8B3841-51B1-4538-81F4-A96303F3599F}" sibTransId="{F246FB14-5939-4FA4-9F58-51D4A8D7B760}"/>
    <dgm:cxn modelId="{95F4E585-C312-456F-AA76-1B0C4527A18E}" type="presOf" srcId="{4BE6B218-B2EB-4F1E-8D49-A3753E3B36C0}" destId="{B324CA52-F580-45EA-9F80-AA10D9A19C55}" srcOrd="0" destOrd="0" presId="urn:microsoft.com/office/officeart/2005/8/layout/pList1"/>
    <dgm:cxn modelId="{C86A9BD1-BA59-437B-8A4E-C70B624F4C17}" type="presOf" srcId="{9A0E338F-D2AC-4BD5-8611-4C62A14EF8AD}" destId="{0325299E-F04A-4895-AA5B-FCD1F61F8B33}" srcOrd="0" destOrd="0" presId="urn:microsoft.com/office/officeart/2005/8/layout/pList1"/>
    <dgm:cxn modelId="{9AD91FBB-E8D6-4819-8CCC-63016DCB68B4}" srcId="{9A0E338F-D2AC-4BD5-8611-4C62A14EF8AD}" destId="{0E0DF1A0-B999-44BF-8AFD-9102989E105D}" srcOrd="5" destOrd="0" parTransId="{29607E4A-EBD7-4571-920B-5785C09CBDE9}" sibTransId="{88E0130D-9207-4C36-B0CA-73A0132255AA}"/>
    <dgm:cxn modelId="{938B236A-239B-41CA-A1F6-679BA431B3CD}" srcId="{9A0E338F-D2AC-4BD5-8611-4C62A14EF8AD}" destId="{A5079653-8A1A-430E-BDE3-3F38E2671AAE}" srcOrd="0" destOrd="0" parTransId="{FA27232F-92C2-471B-A244-8FF21996185B}" sibTransId="{9527C620-61E0-44A3-B96D-1840D4BD8F83}"/>
    <dgm:cxn modelId="{08F652DD-7BCF-47F1-A848-ACDC438F3B6B}" type="presOf" srcId="{F246FB14-5939-4FA4-9F58-51D4A8D7B760}" destId="{9245159B-7A42-4F18-B7F5-0F07BF809C7F}" srcOrd="0" destOrd="0" presId="urn:microsoft.com/office/officeart/2005/8/layout/pList1"/>
    <dgm:cxn modelId="{16BBC4FC-442E-4EB5-859C-AB9C83C83DB6}" type="presOf" srcId="{054DA47D-99D3-45B8-86A9-D1ED544B29AC}" destId="{410D1624-9030-4F82-8DBB-96CE03C619B3}" srcOrd="0" destOrd="1" presId="urn:microsoft.com/office/officeart/2005/8/layout/pList1"/>
    <dgm:cxn modelId="{D5184626-BD36-4012-AC94-831159B5F460}" srcId="{9A0E338F-D2AC-4BD5-8611-4C62A14EF8AD}" destId="{689387F1-771D-442F-BAF2-31AD22167923}" srcOrd="4" destOrd="0" parTransId="{2DB7F51A-A769-484B-A275-AFD70AC1BBEC}" sibTransId="{4BE6B218-B2EB-4F1E-8D49-A3753E3B36C0}"/>
    <dgm:cxn modelId="{1369B0FF-7595-4737-ACB2-8D802C4571B4}" type="presOf" srcId="{8393B470-FBDD-4843-95AE-F269268117E4}" destId="{1855DCA8-DA06-4313-8962-07E1C61738F5}" srcOrd="0" destOrd="0" presId="urn:microsoft.com/office/officeart/2005/8/layout/pList1"/>
    <dgm:cxn modelId="{AA35E2CD-4E18-4D87-AFE5-EE00705031E7}" type="presOf" srcId="{9527C620-61E0-44A3-B96D-1840D4BD8F83}" destId="{BBB46613-6987-418F-AC10-0DC5F31BC40A}" srcOrd="0" destOrd="0" presId="urn:microsoft.com/office/officeart/2005/8/layout/pList1"/>
    <dgm:cxn modelId="{0795AD3E-8F70-4C1D-8129-4A2AAC5F10CF}" srcId="{9A0E338F-D2AC-4BD5-8611-4C62A14EF8AD}" destId="{8393B470-FBDD-4843-95AE-F269268117E4}" srcOrd="3" destOrd="0" parTransId="{FA71B748-1629-4107-81F9-6E62E69B44F9}" sibTransId="{77396F0C-C8A1-4074-8EA0-73BB2B9C7E45}"/>
    <dgm:cxn modelId="{0A0D481D-0E52-44DC-99F2-E90B7BCEB965}" type="presOf" srcId="{A5079653-8A1A-430E-BDE3-3F38E2671AAE}" destId="{410D1624-9030-4F82-8DBB-96CE03C619B3}" srcOrd="0" destOrd="0" presId="urn:microsoft.com/office/officeart/2005/8/layout/pList1"/>
    <dgm:cxn modelId="{438DE4D7-3F86-4ECA-9D03-C3E94ADA5F14}" type="presOf" srcId="{0E0DF1A0-B999-44BF-8AFD-9102989E105D}" destId="{025F781D-A932-4CED-8151-60DDC646B68B}" srcOrd="0" destOrd="0" presId="urn:microsoft.com/office/officeart/2005/8/layout/pList1"/>
    <dgm:cxn modelId="{46B1D4D7-BDF2-43B9-B8DC-C50EDEF2E13B}" srcId="{A5079653-8A1A-430E-BDE3-3F38E2671AAE}" destId="{054DA47D-99D3-45B8-86A9-D1ED544B29AC}" srcOrd="0" destOrd="0" parTransId="{6F225C95-B7ED-47E6-ACE4-98953BAC3D9B}" sibTransId="{2BF9E5FE-9069-499A-BB87-116B3DB8618E}"/>
    <dgm:cxn modelId="{AB9A3D9A-A517-49BA-B66A-99080885DF0C}" type="presOf" srcId="{77396F0C-C8A1-4074-8EA0-73BB2B9C7E45}" destId="{B0B4243C-76F2-4C64-8ED6-A8870E8EA9E5}" srcOrd="0" destOrd="0" presId="urn:microsoft.com/office/officeart/2005/8/layout/pList1"/>
    <dgm:cxn modelId="{C34C4BFF-DE5D-430F-A927-97DF7A12A8A1}" type="presOf" srcId="{63C245ED-24DA-468F-88BB-FD701AA80D2C}" destId="{120F6B1E-A6B0-48D8-B097-21FADAC632BD}" srcOrd="0" destOrd="0" presId="urn:microsoft.com/office/officeart/2005/8/layout/pList1"/>
    <dgm:cxn modelId="{E750041C-92A0-4D32-814F-661B0FB8002D}" type="presParOf" srcId="{0325299E-F04A-4895-AA5B-FCD1F61F8B33}" destId="{964B7E07-61FC-4B33-911A-21BC7A0D0DC3}" srcOrd="0" destOrd="0" presId="urn:microsoft.com/office/officeart/2005/8/layout/pList1"/>
    <dgm:cxn modelId="{FDF201A5-459E-4E7A-AFF1-FC1C5DC149BC}" type="presParOf" srcId="{964B7E07-61FC-4B33-911A-21BC7A0D0DC3}" destId="{EFEAE915-AE7C-44C0-9CE8-5D1AF2DF1868}" srcOrd="0" destOrd="0" presId="urn:microsoft.com/office/officeart/2005/8/layout/pList1"/>
    <dgm:cxn modelId="{C923E606-596F-479C-ABA3-1EB8CFD8C7FE}" type="presParOf" srcId="{964B7E07-61FC-4B33-911A-21BC7A0D0DC3}" destId="{410D1624-9030-4F82-8DBB-96CE03C619B3}" srcOrd="1" destOrd="0" presId="urn:microsoft.com/office/officeart/2005/8/layout/pList1"/>
    <dgm:cxn modelId="{4DF68B44-A01E-4B31-AAE5-AADBB80B2620}" type="presParOf" srcId="{0325299E-F04A-4895-AA5B-FCD1F61F8B33}" destId="{BBB46613-6987-418F-AC10-0DC5F31BC40A}" srcOrd="1" destOrd="0" presId="urn:microsoft.com/office/officeart/2005/8/layout/pList1"/>
    <dgm:cxn modelId="{0FC6076B-2B4F-41AF-80DA-FE5545AEB952}" type="presParOf" srcId="{0325299E-F04A-4895-AA5B-FCD1F61F8B33}" destId="{5FC9675C-5940-4026-B5C8-A17301F1495B}" srcOrd="2" destOrd="0" presId="urn:microsoft.com/office/officeart/2005/8/layout/pList1"/>
    <dgm:cxn modelId="{3D2FEDDD-DF39-4604-A4D7-B0AF6C96FACB}" type="presParOf" srcId="{5FC9675C-5940-4026-B5C8-A17301F1495B}" destId="{E41422B4-BA9D-488E-9721-C6DD54B42538}" srcOrd="0" destOrd="0" presId="urn:microsoft.com/office/officeart/2005/8/layout/pList1"/>
    <dgm:cxn modelId="{68EC8128-68B6-4836-94E7-628E74BF85E0}" type="presParOf" srcId="{5FC9675C-5940-4026-B5C8-A17301F1495B}" destId="{CACDC81A-EA12-400B-8DBF-0CF50669039A}" srcOrd="1" destOrd="0" presId="urn:microsoft.com/office/officeart/2005/8/layout/pList1"/>
    <dgm:cxn modelId="{3C980091-20EB-492B-B963-B0392D829A13}" type="presParOf" srcId="{0325299E-F04A-4895-AA5B-FCD1F61F8B33}" destId="{9245159B-7A42-4F18-B7F5-0F07BF809C7F}" srcOrd="3" destOrd="0" presId="urn:microsoft.com/office/officeart/2005/8/layout/pList1"/>
    <dgm:cxn modelId="{D4877DFF-DFA2-4050-AC45-315760764209}" type="presParOf" srcId="{0325299E-F04A-4895-AA5B-FCD1F61F8B33}" destId="{291DDC86-40B5-4807-B722-398D4B462BAB}" srcOrd="4" destOrd="0" presId="urn:microsoft.com/office/officeart/2005/8/layout/pList1"/>
    <dgm:cxn modelId="{CAEF91ED-0ECE-45BE-9E49-DF173B902DE6}" type="presParOf" srcId="{291DDC86-40B5-4807-B722-398D4B462BAB}" destId="{86566502-6F82-4D36-A47F-B2224DFCF2A7}" srcOrd="0" destOrd="0" presId="urn:microsoft.com/office/officeart/2005/8/layout/pList1"/>
    <dgm:cxn modelId="{9D00E4E4-902A-4D63-B947-F2C2E1AEF2BA}" type="presParOf" srcId="{291DDC86-40B5-4807-B722-398D4B462BAB}" destId="{120F6B1E-A6B0-48D8-B097-21FADAC632BD}" srcOrd="1" destOrd="0" presId="urn:microsoft.com/office/officeart/2005/8/layout/pList1"/>
    <dgm:cxn modelId="{B5C60E6F-4A3D-49D4-9C51-F50B3CFFE70E}" type="presParOf" srcId="{0325299E-F04A-4895-AA5B-FCD1F61F8B33}" destId="{21A487FC-9046-44A8-A98F-3BFB34A4E435}" srcOrd="5" destOrd="0" presId="urn:microsoft.com/office/officeart/2005/8/layout/pList1"/>
    <dgm:cxn modelId="{B2856AB6-95CC-4A1D-9272-2D5B00836F1A}" type="presParOf" srcId="{0325299E-F04A-4895-AA5B-FCD1F61F8B33}" destId="{BA171308-A266-4A7A-83A0-F04BEA9F3926}" srcOrd="6" destOrd="0" presId="urn:microsoft.com/office/officeart/2005/8/layout/pList1"/>
    <dgm:cxn modelId="{6848B2B6-6539-488E-B1AA-AE855DBAE58F}" type="presParOf" srcId="{BA171308-A266-4A7A-83A0-F04BEA9F3926}" destId="{6FF9919A-8261-4A56-BE02-E255EB56AD8C}" srcOrd="0" destOrd="0" presId="urn:microsoft.com/office/officeart/2005/8/layout/pList1"/>
    <dgm:cxn modelId="{711CEB1F-616C-4431-8CA1-C8892571D33F}" type="presParOf" srcId="{BA171308-A266-4A7A-83A0-F04BEA9F3926}" destId="{1855DCA8-DA06-4313-8962-07E1C61738F5}" srcOrd="1" destOrd="0" presId="urn:microsoft.com/office/officeart/2005/8/layout/pList1"/>
    <dgm:cxn modelId="{8F9C7A6D-1F85-414B-9CAD-01A0BDFE540C}" type="presParOf" srcId="{0325299E-F04A-4895-AA5B-FCD1F61F8B33}" destId="{B0B4243C-76F2-4C64-8ED6-A8870E8EA9E5}" srcOrd="7" destOrd="0" presId="urn:microsoft.com/office/officeart/2005/8/layout/pList1"/>
    <dgm:cxn modelId="{54B60778-A515-4BE6-991A-74C297B74AAE}" type="presParOf" srcId="{0325299E-F04A-4895-AA5B-FCD1F61F8B33}" destId="{7EED481D-60E2-4622-AF0E-43C117AA7F0F}" srcOrd="8" destOrd="0" presId="urn:microsoft.com/office/officeart/2005/8/layout/pList1"/>
    <dgm:cxn modelId="{F8E77141-2242-4761-BF96-074DB3C3BB93}" type="presParOf" srcId="{7EED481D-60E2-4622-AF0E-43C117AA7F0F}" destId="{7CE3F359-24AD-49A4-AA98-56E535AFFE2D}" srcOrd="0" destOrd="0" presId="urn:microsoft.com/office/officeart/2005/8/layout/pList1"/>
    <dgm:cxn modelId="{A750FF7E-A67D-4AF7-88E1-B5BE3F05573B}" type="presParOf" srcId="{7EED481D-60E2-4622-AF0E-43C117AA7F0F}" destId="{77122000-6769-4233-A1AA-772788F05243}" srcOrd="1" destOrd="0" presId="urn:microsoft.com/office/officeart/2005/8/layout/pList1"/>
    <dgm:cxn modelId="{94BB783A-CB61-40B2-BE38-4A9F82E0E6DD}" type="presParOf" srcId="{0325299E-F04A-4895-AA5B-FCD1F61F8B33}" destId="{B324CA52-F580-45EA-9F80-AA10D9A19C55}" srcOrd="9" destOrd="0" presId="urn:microsoft.com/office/officeart/2005/8/layout/pList1"/>
    <dgm:cxn modelId="{7B884D37-2AA1-4890-B3A9-F1A34440D91C}" type="presParOf" srcId="{0325299E-F04A-4895-AA5B-FCD1F61F8B33}" destId="{E570C28D-7CBE-404E-B7A2-355FE859CD94}" srcOrd="10" destOrd="0" presId="urn:microsoft.com/office/officeart/2005/8/layout/pList1"/>
    <dgm:cxn modelId="{5F76C64D-4EE7-4F17-990D-7DEB994FF624}" type="presParOf" srcId="{E570C28D-7CBE-404E-B7A2-355FE859CD94}" destId="{10C89F63-512A-4F07-81A3-0B6678DCC1DB}" srcOrd="0" destOrd="0" presId="urn:microsoft.com/office/officeart/2005/8/layout/pList1"/>
    <dgm:cxn modelId="{4747A042-D088-47B9-9252-AF7A54E4D5EE}" type="presParOf" srcId="{E570C28D-7CBE-404E-B7A2-355FE859CD94}" destId="{025F781D-A932-4CED-8151-60DDC646B68B}" srcOrd="1" destOrd="0" presId="urn:microsoft.com/office/officeart/2005/8/layout/pList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F473AE-C859-4C0F-A43F-F2E3C04C72C6}" type="doc">
      <dgm:prSet loTypeId="urn:microsoft.com/office/officeart/2005/8/layout/arrow6" loCatId="relationship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B76F339-869F-4D25-8EBE-06F077B097DC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</a:rPr>
            <a:t>Совместная деятельность воспитателя и детей:</a:t>
          </a:r>
        </a:p>
        <a:p>
          <a:pPr algn="l"/>
          <a:r>
            <a:rPr lang="ru-RU" sz="1400" dirty="0" smtClean="0">
              <a:solidFill>
                <a:schemeClr val="tx1"/>
              </a:solidFill>
            </a:rPr>
            <a:t>-непосредственно образовательная деятельность; игра; проектирование</a:t>
          </a:r>
          <a:r>
            <a:rPr lang="ru-RU" sz="1400" dirty="0" smtClean="0"/>
            <a:t>;</a:t>
          </a:r>
          <a:endParaRPr lang="ru-RU" sz="1400" dirty="0"/>
        </a:p>
      </dgm:t>
    </dgm:pt>
    <dgm:pt modelId="{E64CAA83-6FD2-46D7-96DB-B6AA7BD8C2F5}" type="parTrans" cxnId="{3842D875-1739-4D00-8BE0-7994C9B8531C}">
      <dgm:prSet/>
      <dgm:spPr/>
      <dgm:t>
        <a:bodyPr/>
        <a:lstStyle/>
        <a:p>
          <a:endParaRPr lang="ru-RU"/>
        </a:p>
      </dgm:t>
    </dgm:pt>
    <dgm:pt modelId="{AF7EE783-5764-4CE1-B582-4F7A2E2C0BCA}" type="sibTrans" cxnId="{3842D875-1739-4D00-8BE0-7994C9B8531C}">
      <dgm:prSet/>
      <dgm:spPr/>
      <dgm:t>
        <a:bodyPr/>
        <a:lstStyle/>
        <a:p>
          <a:endParaRPr lang="ru-RU"/>
        </a:p>
      </dgm:t>
    </dgm:pt>
    <dgm:pt modelId="{AC6C52E4-04F1-41C9-BCFA-FE709939E814}">
      <dgm:prSet phldrT="[Текст]" custT="1"/>
      <dgm:spPr/>
      <dgm:t>
        <a:bodyPr/>
        <a:lstStyle/>
        <a:p>
          <a:r>
            <a:rPr lang="ru-RU" sz="1600" dirty="0" smtClean="0"/>
            <a:t>Самостоятельная деятельность детей</a:t>
          </a:r>
          <a:endParaRPr lang="ru-RU" sz="1600" dirty="0"/>
        </a:p>
      </dgm:t>
    </dgm:pt>
    <dgm:pt modelId="{F05000C3-A95F-4033-B137-4A336B38F7D6}" type="parTrans" cxnId="{0BEAAA60-842E-49C5-8F46-09DB6810A15E}">
      <dgm:prSet/>
      <dgm:spPr/>
      <dgm:t>
        <a:bodyPr/>
        <a:lstStyle/>
        <a:p>
          <a:endParaRPr lang="ru-RU"/>
        </a:p>
      </dgm:t>
    </dgm:pt>
    <dgm:pt modelId="{6A19F76E-48AF-40AD-897E-8F80D3DCAC68}" type="sibTrans" cxnId="{0BEAAA60-842E-49C5-8F46-09DB6810A15E}">
      <dgm:prSet/>
      <dgm:spPr/>
      <dgm:t>
        <a:bodyPr/>
        <a:lstStyle/>
        <a:p>
          <a:endParaRPr lang="ru-RU"/>
        </a:p>
      </dgm:t>
    </dgm:pt>
    <dgm:pt modelId="{A0C9250E-175A-4E28-ADD4-B4E9427B584A}" type="pres">
      <dgm:prSet presAssocID="{00F473AE-C859-4C0F-A43F-F2E3C04C72C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DAC963-A609-4322-B778-54EFB5E0F0F4}" type="pres">
      <dgm:prSet presAssocID="{00F473AE-C859-4C0F-A43F-F2E3C04C72C6}" presName="ribbon" presStyleLbl="node1" presStyleIdx="0" presStyleCnt="1" custScaleX="134581" custLinFactNeighborX="2387" custLinFactNeighborY="-10323"/>
      <dgm:spPr/>
    </dgm:pt>
    <dgm:pt modelId="{10BC9FB9-D12A-424C-822A-E370AF0B4652}" type="pres">
      <dgm:prSet presAssocID="{00F473AE-C859-4C0F-A43F-F2E3C04C72C6}" presName="leftArrowText" presStyleLbl="node1" presStyleIdx="0" presStyleCnt="1" custScaleX="170707" custScaleY="103401" custLinFactNeighborX="-34680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E6DE6-727C-429B-98AD-DDCE01152CF8}" type="pres">
      <dgm:prSet presAssocID="{00F473AE-C859-4C0F-A43F-F2E3C04C72C6}" presName="rightArrowText" presStyleLbl="node1" presStyleIdx="0" presStyleCnt="1" custLinFactNeighborX="26799" custLinFactNeighborY="-5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0BEA62-F1BC-48DE-AE19-C0FB7C723DD9}" type="presOf" srcId="{AC6C52E4-04F1-41C9-BCFA-FE709939E814}" destId="{F06E6DE6-727C-429B-98AD-DDCE01152CF8}" srcOrd="0" destOrd="0" presId="urn:microsoft.com/office/officeart/2005/8/layout/arrow6"/>
    <dgm:cxn modelId="{44A36D10-8D0D-490A-8C28-FCEB2D9838DA}" type="presOf" srcId="{6B76F339-869F-4D25-8EBE-06F077B097DC}" destId="{10BC9FB9-D12A-424C-822A-E370AF0B4652}" srcOrd="0" destOrd="0" presId="urn:microsoft.com/office/officeart/2005/8/layout/arrow6"/>
    <dgm:cxn modelId="{3842D875-1739-4D00-8BE0-7994C9B8531C}" srcId="{00F473AE-C859-4C0F-A43F-F2E3C04C72C6}" destId="{6B76F339-869F-4D25-8EBE-06F077B097DC}" srcOrd="0" destOrd="0" parTransId="{E64CAA83-6FD2-46D7-96DB-B6AA7BD8C2F5}" sibTransId="{AF7EE783-5764-4CE1-B582-4F7A2E2C0BCA}"/>
    <dgm:cxn modelId="{0BEAAA60-842E-49C5-8F46-09DB6810A15E}" srcId="{00F473AE-C859-4C0F-A43F-F2E3C04C72C6}" destId="{AC6C52E4-04F1-41C9-BCFA-FE709939E814}" srcOrd="1" destOrd="0" parTransId="{F05000C3-A95F-4033-B137-4A336B38F7D6}" sibTransId="{6A19F76E-48AF-40AD-897E-8F80D3DCAC68}"/>
    <dgm:cxn modelId="{E4FA9052-80B7-4690-8814-55AEF8DD1573}" type="presOf" srcId="{00F473AE-C859-4C0F-A43F-F2E3C04C72C6}" destId="{A0C9250E-175A-4E28-ADD4-B4E9427B584A}" srcOrd="0" destOrd="0" presId="urn:microsoft.com/office/officeart/2005/8/layout/arrow6"/>
    <dgm:cxn modelId="{CD4A913C-5505-490B-8B92-0ABA74629EC8}" type="presParOf" srcId="{A0C9250E-175A-4E28-ADD4-B4E9427B584A}" destId="{04DAC963-A609-4322-B778-54EFB5E0F0F4}" srcOrd="0" destOrd="0" presId="urn:microsoft.com/office/officeart/2005/8/layout/arrow6"/>
    <dgm:cxn modelId="{263A9913-889C-4B5C-9E56-992296B87F85}" type="presParOf" srcId="{A0C9250E-175A-4E28-ADD4-B4E9427B584A}" destId="{10BC9FB9-D12A-424C-822A-E370AF0B4652}" srcOrd="1" destOrd="0" presId="urn:microsoft.com/office/officeart/2005/8/layout/arrow6"/>
    <dgm:cxn modelId="{86F4BE5A-9AE4-4AE6-B218-0944126AF428}" type="presParOf" srcId="{A0C9250E-175A-4E28-ADD4-B4E9427B584A}" destId="{F06E6DE6-727C-429B-98AD-DDCE01152CF8}" srcOrd="2" destOrd="0" presId="urn:microsoft.com/office/officeart/2005/8/layout/arrow6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EDE08F-6E3C-4A8E-8A09-3400ED1AC3E2}" type="doc">
      <dgm:prSet loTypeId="urn:microsoft.com/office/officeart/2005/8/layout/p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A9C757A-1DDC-488B-AE22-2A01F5BE0927}">
      <dgm:prSet phldrT="[Текст]" custT="1"/>
      <dgm:spPr/>
      <dgm:t>
        <a:bodyPr/>
        <a:lstStyle/>
        <a:p>
          <a:r>
            <a:rPr lang="ru-RU" sz="2000" smtClean="0">
              <a:solidFill>
                <a:schemeClr val="tx1"/>
              </a:solidFill>
            </a:rPr>
            <a:t>« Юный краевед»</a:t>
          </a:r>
          <a:endParaRPr lang="ru-RU" sz="2000" dirty="0">
            <a:solidFill>
              <a:schemeClr val="tx1"/>
            </a:solidFill>
          </a:endParaRPr>
        </a:p>
      </dgm:t>
    </dgm:pt>
    <dgm:pt modelId="{14005AB7-0F2B-461F-B456-3D3C4B771406}" type="parTrans" cxnId="{9F2708E9-6D0F-4576-B3D2-F4BC9B51E3FF}">
      <dgm:prSet/>
      <dgm:spPr/>
      <dgm:t>
        <a:bodyPr/>
        <a:lstStyle/>
        <a:p>
          <a:endParaRPr lang="ru-RU"/>
        </a:p>
      </dgm:t>
    </dgm:pt>
    <dgm:pt modelId="{A6C09099-DD9A-4FB4-8D81-1B54EDD8544E}" type="sibTrans" cxnId="{9F2708E9-6D0F-4576-B3D2-F4BC9B51E3FF}">
      <dgm:prSet/>
      <dgm:spPr/>
      <dgm:t>
        <a:bodyPr/>
        <a:lstStyle/>
        <a:p>
          <a:endParaRPr lang="ru-RU"/>
        </a:p>
      </dgm:t>
    </dgm:pt>
    <dgm:pt modelId="{8C879095-9553-440A-BDE1-0D1024843B6B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</a:rPr>
            <a:t>«Здоровый малыш»</a:t>
          </a:r>
          <a:endParaRPr lang="ru-RU" sz="1600" dirty="0">
            <a:solidFill>
              <a:schemeClr val="tx1"/>
            </a:solidFill>
          </a:endParaRPr>
        </a:p>
      </dgm:t>
    </dgm:pt>
    <dgm:pt modelId="{AAE45354-1C56-43F3-AEC2-9984AD84F61B}" type="parTrans" cxnId="{8C1FDF53-3E12-47EC-B7DC-3F7F33675453}">
      <dgm:prSet/>
      <dgm:spPr/>
      <dgm:t>
        <a:bodyPr/>
        <a:lstStyle/>
        <a:p>
          <a:endParaRPr lang="ru-RU"/>
        </a:p>
      </dgm:t>
    </dgm:pt>
    <dgm:pt modelId="{8F9251C5-80A1-4863-A909-D8557AD7516B}" type="sibTrans" cxnId="{8C1FDF53-3E12-47EC-B7DC-3F7F33675453}">
      <dgm:prSet/>
      <dgm:spPr/>
      <dgm:t>
        <a:bodyPr/>
        <a:lstStyle/>
        <a:p>
          <a:endParaRPr lang="ru-RU"/>
        </a:p>
      </dgm:t>
    </dgm:pt>
    <dgm:pt modelId="{E40F754D-666C-4132-8CF8-FC676FCA737F}">
      <dgm:prSet phldrT="[Текст]" custT="1"/>
      <dgm:spPr/>
      <dgm:t>
        <a:bodyPr/>
        <a:lstStyle/>
        <a:p>
          <a:r>
            <a:rPr lang="ru-RU" sz="1800" smtClean="0">
              <a:solidFill>
                <a:schemeClr val="tx1"/>
              </a:solidFill>
            </a:rPr>
            <a:t>«Я- успешен!»</a:t>
          </a:r>
          <a:endParaRPr lang="ru-RU" sz="1800" dirty="0">
            <a:solidFill>
              <a:schemeClr val="tx1"/>
            </a:solidFill>
          </a:endParaRPr>
        </a:p>
      </dgm:t>
    </dgm:pt>
    <dgm:pt modelId="{27BDEA55-EC8A-443F-881D-8109DE8E439A}" type="parTrans" cxnId="{43DBD4B5-F266-46FE-BABB-BFF8F2331703}">
      <dgm:prSet/>
      <dgm:spPr/>
      <dgm:t>
        <a:bodyPr/>
        <a:lstStyle/>
        <a:p>
          <a:endParaRPr lang="ru-RU"/>
        </a:p>
      </dgm:t>
    </dgm:pt>
    <dgm:pt modelId="{46A1A76B-1522-499F-B4E6-DAF38DBDD1F8}" type="sibTrans" cxnId="{43DBD4B5-F266-46FE-BABB-BFF8F2331703}">
      <dgm:prSet/>
      <dgm:spPr/>
      <dgm:t>
        <a:bodyPr/>
        <a:lstStyle/>
        <a:p>
          <a:endParaRPr lang="ru-RU"/>
        </a:p>
      </dgm:t>
    </dgm:pt>
    <dgm:pt modelId="{EED8B5FB-5145-496D-A035-3E081A197868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«Наша дружная семья»</a:t>
          </a:r>
          <a:endParaRPr lang="ru-RU" sz="1800" dirty="0">
            <a:solidFill>
              <a:schemeClr val="tx1"/>
            </a:solidFill>
          </a:endParaRPr>
        </a:p>
      </dgm:t>
    </dgm:pt>
    <dgm:pt modelId="{6C9B79F4-A1D0-4F55-B5E2-C2FA0DA31F8E}" type="parTrans" cxnId="{29D19A26-8382-4F35-9942-9EA1D35B0F3F}">
      <dgm:prSet/>
      <dgm:spPr/>
      <dgm:t>
        <a:bodyPr/>
        <a:lstStyle/>
        <a:p>
          <a:endParaRPr lang="ru-RU"/>
        </a:p>
      </dgm:t>
    </dgm:pt>
    <dgm:pt modelId="{67C788C9-0B84-46D4-9EF4-C4BCEF79D2D4}" type="sibTrans" cxnId="{29D19A26-8382-4F35-9942-9EA1D35B0F3F}">
      <dgm:prSet/>
      <dgm:spPr/>
      <dgm:t>
        <a:bodyPr/>
        <a:lstStyle/>
        <a:p>
          <a:endParaRPr lang="ru-RU"/>
        </a:p>
      </dgm:t>
    </dgm:pt>
    <dgm:pt modelId="{64D51A7B-C3FB-4332-A1F7-E338A6EAA3FD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«Герб семьи»</a:t>
          </a:r>
          <a:endParaRPr lang="ru-RU" sz="1800" dirty="0">
            <a:solidFill>
              <a:schemeClr val="tx1"/>
            </a:solidFill>
          </a:endParaRPr>
        </a:p>
      </dgm:t>
    </dgm:pt>
    <dgm:pt modelId="{BFBB3510-03DF-47EA-91F4-145ADA383316}" type="parTrans" cxnId="{833F4EFD-1E3C-4E78-9200-671C607E62F3}">
      <dgm:prSet/>
      <dgm:spPr/>
      <dgm:t>
        <a:bodyPr/>
        <a:lstStyle/>
        <a:p>
          <a:endParaRPr lang="ru-RU"/>
        </a:p>
      </dgm:t>
    </dgm:pt>
    <dgm:pt modelId="{237B9609-CADC-481B-A0DA-FCAE2EAF9A14}" type="sibTrans" cxnId="{833F4EFD-1E3C-4E78-9200-671C607E62F3}">
      <dgm:prSet/>
      <dgm:spPr/>
      <dgm:t>
        <a:bodyPr/>
        <a:lstStyle/>
        <a:p>
          <a:endParaRPr lang="ru-RU"/>
        </a:p>
      </dgm:t>
    </dgm:pt>
    <dgm:pt modelId="{78BB6880-C715-4D44-9D2B-0331C1F1A9B1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«Маленькие россияне»</a:t>
          </a:r>
          <a:endParaRPr lang="ru-RU" sz="1600" dirty="0">
            <a:solidFill>
              <a:schemeClr val="tx1"/>
            </a:solidFill>
          </a:endParaRPr>
        </a:p>
      </dgm:t>
    </dgm:pt>
    <dgm:pt modelId="{8BDF1951-C24F-454A-BB85-65DE8426CF5F}" type="parTrans" cxnId="{2841D564-78E5-4785-B8B7-268BE9A7B206}">
      <dgm:prSet/>
      <dgm:spPr/>
      <dgm:t>
        <a:bodyPr/>
        <a:lstStyle/>
        <a:p>
          <a:endParaRPr lang="ru-RU"/>
        </a:p>
      </dgm:t>
    </dgm:pt>
    <dgm:pt modelId="{8384B131-FEF7-4C11-BFE4-DFB61F5C8D12}" type="sibTrans" cxnId="{2841D564-78E5-4785-B8B7-268BE9A7B206}">
      <dgm:prSet/>
      <dgm:spPr/>
      <dgm:t>
        <a:bodyPr/>
        <a:lstStyle/>
        <a:p>
          <a:endParaRPr lang="ru-RU"/>
        </a:p>
      </dgm:t>
    </dgm:pt>
    <dgm:pt modelId="{C7D198BE-1D40-47DF-B665-B24301FF5BAD}">
      <dgm:prSet custT="1"/>
      <dgm:spPr/>
      <dgm:t>
        <a:bodyPr/>
        <a:lstStyle/>
        <a:p>
          <a:r>
            <a:rPr lang="ru-RU" sz="1800" dirty="0" smtClean="0"/>
            <a:t>«Безопасность»</a:t>
          </a:r>
          <a:endParaRPr lang="ru-RU" sz="1800" dirty="0"/>
        </a:p>
      </dgm:t>
    </dgm:pt>
    <dgm:pt modelId="{60DCF3CF-AFAD-4D62-816E-5D0CE985C0D4}" type="parTrans" cxnId="{B36DE909-953A-49B2-8350-01F9E45A3716}">
      <dgm:prSet/>
      <dgm:spPr/>
      <dgm:t>
        <a:bodyPr/>
        <a:lstStyle/>
        <a:p>
          <a:endParaRPr lang="ru-RU"/>
        </a:p>
      </dgm:t>
    </dgm:pt>
    <dgm:pt modelId="{EBBA673F-84EF-43DE-9714-8418EC336327}" type="sibTrans" cxnId="{B36DE909-953A-49B2-8350-01F9E45A3716}">
      <dgm:prSet/>
      <dgm:spPr/>
      <dgm:t>
        <a:bodyPr/>
        <a:lstStyle/>
        <a:p>
          <a:endParaRPr lang="ru-RU"/>
        </a:p>
      </dgm:t>
    </dgm:pt>
    <dgm:pt modelId="{27DD2254-5919-4E1A-9ED0-38A6C9CA2766}" type="pres">
      <dgm:prSet presAssocID="{25EDE08F-6E3C-4A8E-8A09-3400ED1AC3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A9AADB-8B9C-4318-9428-B0696409F3AF}" type="pres">
      <dgm:prSet presAssocID="{EA9C757A-1DDC-488B-AE22-2A01F5BE0927}" presName="compNode" presStyleCnt="0"/>
      <dgm:spPr/>
    </dgm:pt>
    <dgm:pt modelId="{8AECD128-471D-422C-9279-AD84C13673C3}" type="pres">
      <dgm:prSet presAssocID="{EA9C757A-1DDC-488B-AE22-2A01F5BE0927}" presName="pictRect" presStyleLbl="node1" presStyleIdx="0" presStyleCnt="7" custLinFactNeighborX="-210" custLinFactNeighborY="-669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A1CD0E9-3F7D-4B62-BEE2-8D3E6E3F3DC0}" type="pres">
      <dgm:prSet presAssocID="{EA9C757A-1DDC-488B-AE22-2A01F5BE0927}" presName="textRec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D5FF8-2265-4938-9BC5-6716FD13EE2E}" type="pres">
      <dgm:prSet presAssocID="{A6C09099-DD9A-4FB4-8D81-1B54EDD8544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430037A-CF45-494E-A039-220CB7E1BA3C}" type="pres">
      <dgm:prSet presAssocID="{C7D198BE-1D40-47DF-B665-B24301FF5BAD}" presName="compNode" presStyleCnt="0"/>
      <dgm:spPr/>
    </dgm:pt>
    <dgm:pt modelId="{FC3C134A-AA06-42D3-8F17-82AC176B78FD}" type="pres">
      <dgm:prSet presAssocID="{C7D198BE-1D40-47DF-B665-B24301FF5BAD}" presName="pictRect" presStyleLbl="nod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24C020A-D317-4AF6-A2BC-E7F35005B3A7}" type="pres">
      <dgm:prSet presAssocID="{C7D198BE-1D40-47DF-B665-B24301FF5BAD}" presName="textRec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F3A694-25C6-483E-8DEA-F3CDA1321508}" type="pres">
      <dgm:prSet presAssocID="{EBBA673F-84EF-43DE-9714-8418EC33632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B6119E7-22E3-4E1F-8A1A-8737E88E602C}" type="pres">
      <dgm:prSet presAssocID="{8C879095-9553-440A-BDE1-0D1024843B6B}" presName="compNode" presStyleCnt="0"/>
      <dgm:spPr/>
    </dgm:pt>
    <dgm:pt modelId="{994E0920-ADC7-49DA-8433-B2B1D7C6C292}" type="pres">
      <dgm:prSet presAssocID="{8C879095-9553-440A-BDE1-0D1024843B6B}" presName="pictRect" presStyleLbl="nod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4399DB9-36D9-4FD9-9B66-9E511DDF8360}" type="pres">
      <dgm:prSet presAssocID="{8C879095-9553-440A-BDE1-0D1024843B6B}" presName="textRec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D3ECF7-C266-4743-BCE1-AEEB42AF717B}" type="pres">
      <dgm:prSet presAssocID="{8F9251C5-80A1-4863-A909-D8557AD7516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F6EA94C-D188-43B7-BE8E-D54366111AE3}" type="pres">
      <dgm:prSet presAssocID="{E40F754D-666C-4132-8CF8-FC676FCA737F}" presName="compNode" presStyleCnt="0"/>
      <dgm:spPr/>
    </dgm:pt>
    <dgm:pt modelId="{F290FC4E-89EC-41C7-8222-26BD1D659DD9}" type="pres">
      <dgm:prSet presAssocID="{E40F754D-666C-4132-8CF8-FC676FCA737F}" presName="pictRect" presStyleLbl="nod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4C6E42A-744D-4917-8B5B-DC9146286E9E}" type="pres">
      <dgm:prSet presAssocID="{E40F754D-666C-4132-8CF8-FC676FCA737F}" presName="textRec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FF3979-FD4B-4E5D-B1C5-56F79F5B3A59}" type="pres">
      <dgm:prSet presAssocID="{46A1A76B-1522-499F-B4E6-DAF38DBDD1F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F3EEBB1-A3FC-4E7B-BD60-76130B179BCE}" type="pres">
      <dgm:prSet presAssocID="{EED8B5FB-5145-496D-A035-3E081A197868}" presName="compNode" presStyleCnt="0"/>
      <dgm:spPr/>
    </dgm:pt>
    <dgm:pt modelId="{EC59920B-FE09-4072-9766-801661BD14A2}" type="pres">
      <dgm:prSet presAssocID="{EED8B5FB-5145-496D-A035-3E081A197868}" presName="pictRect" presStyleLbl="nod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A83CA0B-FB16-4C18-AECA-5F8443D2B721}" type="pres">
      <dgm:prSet presAssocID="{EED8B5FB-5145-496D-A035-3E081A197868}" presName="textRect" presStyleLbl="revTx" presStyleIdx="4" presStyleCnt="7" custLinFactNeighborX="-12525" custLinFactNeighborY="-12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D7728F-8DF2-4306-BB87-B857EE116C44}" type="pres">
      <dgm:prSet presAssocID="{67C788C9-0B84-46D4-9EF4-C4BCEF79D2D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6CA0C9C-1774-4E54-BA5F-CE612F90437D}" type="pres">
      <dgm:prSet presAssocID="{64D51A7B-C3FB-4332-A1F7-E338A6EAA3FD}" presName="compNode" presStyleCnt="0"/>
      <dgm:spPr/>
    </dgm:pt>
    <dgm:pt modelId="{7C094BBB-D80A-4805-BA80-A3F3777C6C5B}" type="pres">
      <dgm:prSet presAssocID="{64D51A7B-C3FB-4332-A1F7-E338A6EAA3FD}" presName="pictRect" presStyleLbl="node1" presStyleIdx="5" presStyleCnt="7" custLinFactNeighborX="30435" custLinFactNeighborY="565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FA7FBA32-D7ED-47AE-867F-9D5918E10A81}" type="pres">
      <dgm:prSet presAssocID="{64D51A7B-C3FB-4332-A1F7-E338A6EAA3FD}" presName="textRect" presStyleLbl="revTx" presStyleIdx="5" presStyleCnt="7" custLinFactNeighborX="33992" custLinFactNeighborY="6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737A0-8C57-4409-B483-D087D77AD3DB}" type="pres">
      <dgm:prSet presAssocID="{237B9609-CADC-481B-A0DA-FCAE2EAF9A1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EB19AE-61FA-41E7-A319-4E3448F97C84}" type="pres">
      <dgm:prSet presAssocID="{78BB6880-C715-4D44-9D2B-0331C1F1A9B1}" presName="compNode" presStyleCnt="0"/>
      <dgm:spPr/>
    </dgm:pt>
    <dgm:pt modelId="{9E1B76FD-462D-45A7-A352-51D057037742}" type="pres">
      <dgm:prSet presAssocID="{78BB6880-C715-4D44-9D2B-0331C1F1A9B1}" presName="pictRect" presStyleLbl="node1" presStyleIdx="6" presStyleCnt="7" custLinFactNeighborX="41379" custLinFactNeighborY="48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FB050560-DA01-46CB-A67A-7A6772C7F51B}" type="pres">
      <dgm:prSet presAssocID="{78BB6880-C715-4D44-9D2B-0331C1F1A9B1}" presName="textRect" presStyleLbl="revTx" presStyleIdx="6" presStyleCnt="7" custLinFactNeighborX="30707" custLinFactNeighborY="6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44A65B-D983-452C-A30A-51ED2079BCDE}" type="presOf" srcId="{78BB6880-C715-4D44-9D2B-0331C1F1A9B1}" destId="{FB050560-DA01-46CB-A67A-7A6772C7F51B}" srcOrd="0" destOrd="0" presId="urn:microsoft.com/office/officeart/2005/8/layout/pList1"/>
    <dgm:cxn modelId="{6EDEE94D-E459-4B85-9EBD-8C4CA960FB02}" type="presOf" srcId="{A6C09099-DD9A-4FB4-8D81-1B54EDD8544E}" destId="{9FCD5FF8-2265-4938-9BC5-6716FD13EE2E}" srcOrd="0" destOrd="0" presId="urn:microsoft.com/office/officeart/2005/8/layout/pList1"/>
    <dgm:cxn modelId="{59B465C3-E0D8-4030-9064-5528024C9BB3}" type="presOf" srcId="{EED8B5FB-5145-496D-A035-3E081A197868}" destId="{7A83CA0B-FB16-4C18-AECA-5F8443D2B721}" srcOrd="0" destOrd="0" presId="urn:microsoft.com/office/officeart/2005/8/layout/pList1"/>
    <dgm:cxn modelId="{9250F019-4643-4822-A17E-FF0C22186D88}" type="presOf" srcId="{8F9251C5-80A1-4863-A909-D8557AD7516B}" destId="{55D3ECF7-C266-4743-BCE1-AEEB42AF717B}" srcOrd="0" destOrd="0" presId="urn:microsoft.com/office/officeart/2005/8/layout/pList1"/>
    <dgm:cxn modelId="{29D19A26-8382-4F35-9942-9EA1D35B0F3F}" srcId="{25EDE08F-6E3C-4A8E-8A09-3400ED1AC3E2}" destId="{EED8B5FB-5145-496D-A035-3E081A197868}" srcOrd="4" destOrd="0" parTransId="{6C9B79F4-A1D0-4F55-B5E2-C2FA0DA31F8E}" sibTransId="{67C788C9-0B84-46D4-9EF4-C4BCEF79D2D4}"/>
    <dgm:cxn modelId="{86A93526-4CFF-41A5-AE19-6E6632E3C0A1}" type="presOf" srcId="{E40F754D-666C-4132-8CF8-FC676FCA737F}" destId="{84C6E42A-744D-4917-8B5B-DC9146286E9E}" srcOrd="0" destOrd="0" presId="urn:microsoft.com/office/officeart/2005/8/layout/pList1"/>
    <dgm:cxn modelId="{5880E5A3-7EDB-40B7-87D9-6228622FB027}" type="presOf" srcId="{EA9C757A-1DDC-488B-AE22-2A01F5BE0927}" destId="{3A1CD0E9-3F7D-4B62-BEE2-8D3E6E3F3DC0}" srcOrd="0" destOrd="0" presId="urn:microsoft.com/office/officeart/2005/8/layout/pList1"/>
    <dgm:cxn modelId="{F2F3C3E9-9100-425E-9BE3-63F963222B7E}" type="presOf" srcId="{237B9609-CADC-481B-A0DA-FCAE2EAF9A14}" destId="{E59737A0-8C57-4409-B483-D087D77AD3DB}" srcOrd="0" destOrd="0" presId="urn:microsoft.com/office/officeart/2005/8/layout/pList1"/>
    <dgm:cxn modelId="{43DBD4B5-F266-46FE-BABB-BFF8F2331703}" srcId="{25EDE08F-6E3C-4A8E-8A09-3400ED1AC3E2}" destId="{E40F754D-666C-4132-8CF8-FC676FCA737F}" srcOrd="3" destOrd="0" parTransId="{27BDEA55-EC8A-443F-881D-8109DE8E439A}" sibTransId="{46A1A76B-1522-499F-B4E6-DAF38DBDD1F8}"/>
    <dgm:cxn modelId="{BD97F7D7-0FDB-491F-8766-F4730EB8627A}" type="presOf" srcId="{25EDE08F-6E3C-4A8E-8A09-3400ED1AC3E2}" destId="{27DD2254-5919-4E1A-9ED0-38A6C9CA2766}" srcOrd="0" destOrd="0" presId="urn:microsoft.com/office/officeart/2005/8/layout/pList1"/>
    <dgm:cxn modelId="{2841D564-78E5-4785-B8B7-268BE9A7B206}" srcId="{25EDE08F-6E3C-4A8E-8A09-3400ED1AC3E2}" destId="{78BB6880-C715-4D44-9D2B-0331C1F1A9B1}" srcOrd="6" destOrd="0" parTransId="{8BDF1951-C24F-454A-BB85-65DE8426CF5F}" sibTransId="{8384B131-FEF7-4C11-BFE4-DFB61F5C8D12}"/>
    <dgm:cxn modelId="{FB047893-EB87-4961-BC43-8F6950DB1A30}" type="presOf" srcId="{EBBA673F-84EF-43DE-9714-8418EC336327}" destId="{1DF3A694-25C6-483E-8DEA-F3CDA1321508}" srcOrd="0" destOrd="0" presId="urn:microsoft.com/office/officeart/2005/8/layout/pList1"/>
    <dgm:cxn modelId="{8C1FDF53-3E12-47EC-B7DC-3F7F33675453}" srcId="{25EDE08F-6E3C-4A8E-8A09-3400ED1AC3E2}" destId="{8C879095-9553-440A-BDE1-0D1024843B6B}" srcOrd="2" destOrd="0" parTransId="{AAE45354-1C56-43F3-AEC2-9984AD84F61B}" sibTransId="{8F9251C5-80A1-4863-A909-D8557AD7516B}"/>
    <dgm:cxn modelId="{DA44580C-E029-4D50-87FC-8592868D8BA0}" type="presOf" srcId="{64D51A7B-C3FB-4332-A1F7-E338A6EAA3FD}" destId="{FA7FBA32-D7ED-47AE-867F-9D5918E10A81}" srcOrd="0" destOrd="0" presId="urn:microsoft.com/office/officeart/2005/8/layout/pList1"/>
    <dgm:cxn modelId="{B36DE909-953A-49B2-8350-01F9E45A3716}" srcId="{25EDE08F-6E3C-4A8E-8A09-3400ED1AC3E2}" destId="{C7D198BE-1D40-47DF-B665-B24301FF5BAD}" srcOrd="1" destOrd="0" parTransId="{60DCF3CF-AFAD-4D62-816E-5D0CE985C0D4}" sibTransId="{EBBA673F-84EF-43DE-9714-8418EC336327}"/>
    <dgm:cxn modelId="{9F2708E9-6D0F-4576-B3D2-F4BC9B51E3FF}" srcId="{25EDE08F-6E3C-4A8E-8A09-3400ED1AC3E2}" destId="{EA9C757A-1DDC-488B-AE22-2A01F5BE0927}" srcOrd="0" destOrd="0" parTransId="{14005AB7-0F2B-461F-B456-3D3C4B771406}" sibTransId="{A6C09099-DD9A-4FB4-8D81-1B54EDD8544E}"/>
    <dgm:cxn modelId="{6ADA6B1B-5DC9-4CFA-AB29-F29F575393EF}" type="presOf" srcId="{8C879095-9553-440A-BDE1-0D1024843B6B}" destId="{14399DB9-36D9-4FD9-9B66-9E511DDF8360}" srcOrd="0" destOrd="0" presId="urn:microsoft.com/office/officeart/2005/8/layout/pList1"/>
    <dgm:cxn modelId="{85130A31-2A50-48D9-89D5-41E5C5E395AE}" type="presOf" srcId="{46A1A76B-1522-499F-B4E6-DAF38DBDD1F8}" destId="{D0FF3979-FD4B-4E5D-B1C5-56F79F5B3A59}" srcOrd="0" destOrd="0" presId="urn:microsoft.com/office/officeart/2005/8/layout/pList1"/>
    <dgm:cxn modelId="{A2371AD5-B497-4657-AE04-62311A89D6AA}" type="presOf" srcId="{C7D198BE-1D40-47DF-B665-B24301FF5BAD}" destId="{724C020A-D317-4AF6-A2BC-E7F35005B3A7}" srcOrd="0" destOrd="0" presId="urn:microsoft.com/office/officeart/2005/8/layout/pList1"/>
    <dgm:cxn modelId="{46B674B6-1DEA-4865-86FC-6614C3883EA6}" type="presOf" srcId="{67C788C9-0B84-46D4-9EF4-C4BCEF79D2D4}" destId="{DDD7728F-8DF2-4306-BB87-B857EE116C44}" srcOrd="0" destOrd="0" presId="urn:microsoft.com/office/officeart/2005/8/layout/pList1"/>
    <dgm:cxn modelId="{833F4EFD-1E3C-4E78-9200-671C607E62F3}" srcId="{25EDE08F-6E3C-4A8E-8A09-3400ED1AC3E2}" destId="{64D51A7B-C3FB-4332-A1F7-E338A6EAA3FD}" srcOrd="5" destOrd="0" parTransId="{BFBB3510-03DF-47EA-91F4-145ADA383316}" sibTransId="{237B9609-CADC-481B-A0DA-FCAE2EAF9A14}"/>
    <dgm:cxn modelId="{D4B3F2B1-6BCB-4740-9F16-06F64BBC518A}" type="presParOf" srcId="{27DD2254-5919-4E1A-9ED0-38A6C9CA2766}" destId="{49A9AADB-8B9C-4318-9428-B0696409F3AF}" srcOrd="0" destOrd="0" presId="urn:microsoft.com/office/officeart/2005/8/layout/pList1"/>
    <dgm:cxn modelId="{E99E1C0D-739F-4078-800F-CFE71AF0AB30}" type="presParOf" srcId="{49A9AADB-8B9C-4318-9428-B0696409F3AF}" destId="{8AECD128-471D-422C-9279-AD84C13673C3}" srcOrd="0" destOrd="0" presId="urn:microsoft.com/office/officeart/2005/8/layout/pList1"/>
    <dgm:cxn modelId="{6E27254F-25AF-45B0-975C-71D2EBA7C3A5}" type="presParOf" srcId="{49A9AADB-8B9C-4318-9428-B0696409F3AF}" destId="{3A1CD0E9-3F7D-4B62-BEE2-8D3E6E3F3DC0}" srcOrd="1" destOrd="0" presId="urn:microsoft.com/office/officeart/2005/8/layout/pList1"/>
    <dgm:cxn modelId="{802611E6-6E92-4572-88D5-04DB520B2016}" type="presParOf" srcId="{27DD2254-5919-4E1A-9ED0-38A6C9CA2766}" destId="{9FCD5FF8-2265-4938-9BC5-6716FD13EE2E}" srcOrd="1" destOrd="0" presId="urn:microsoft.com/office/officeart/2005/8/layout/pList1"/>
    <dgm:cxn modelId="{F02148E4-9974-49F0-81B3-10C3E4C7B781}" type="presParOf" srcId="{27DD2254-5919-4E1A-9ED0-38A6C9CA2766}" destId="{1430037A-CF45-494E-A039-220CB7E1BA3C}" srcOrd="2" destOrd="0" presId="urn:microsoft.com/office/officeart/2005/8/layout/pList1"/>
    <dgm:cxn modelId="{25810895-967B-4D71-8CFD-6B040AFCFED8}" type="presParOf" srcId="{1430037A-CF45-494E-A039-220CB7E1BA3C}" destId="{FC3C134A-AA06-42D3-8F17-82AC176B78FD}" srcOrd="0" destOrd="0" presId="urn:microsoft.com/office/officeart/2005/8/layout/pList1"/>
    <dgm:cxn modelId="{1D450BFC-2299-40D2-B9F2-7A552827CC7E}" type="presParOf" srcId="{1430037A-CF45-494E-A039-220CB7E1BA3C}" destId="{724C020A-D317-4AF6-A2BC-E7F35005B3A7}" srcOrd="1" destOrd="0" presId="urn:microsoft.com/office/officeart/2005/8/layout/pList1"/>
    <dgm:cxn modelId="{F54B5476-66B8-4164-8135-A9088809EBA0}" type="presParOf" srcId="{27DD2254-5919-4E1A-9ED0-38A6C9CA2766}" destId="{1DF3A694-25C6-483E-8DEA-F3CDA1321508}" srcOrd="3" destOrd="0" presId="urn:microsoft.com/office/officeart/2005/8/layout/pList1"/>
    <dgm:cxn modelId="{3A28A4AE-B4EE-4C44-8FF8-0D8F72A68A6F}" type="presParOf" srcId="{27DD2254-5919-4E1A-9ED0-38A6C9CA2766}" destId="{3B6119E7-22E3-4E1F-8A1A-8737E88E602C}" srcOrd="4" destOrd="0" presId="urn:microsoft.com/office/officeart/2005/8/layout/pList1"/>
    <dgm:cxn modelId="{241DB264-B4F8-4544-A24F-3F0F246E300A}" type="presParOf" srcId="{3B6119E7-22E3-4E1F-8A1A-8737E88E602C}" destId="{994E0920-ADC7-49DA-8433-B2B1D7C6C292}" srcOrd="0" destOrd="0" presId="urn:microsoft.com/office/officeart/2005/8/layout/pList1"/>
    <dgm:cxn modelId="{F201F3E6-4B02-4329-9FD8-B6A1F69DC0C7}" type="presParOf" srcId="{3B6119E7-22E3-4E1F-8A1A-8737E88E602C}" destId="{14399DB9-36D9-4FD9-9B66-9E511DDF8360}" srcOrd="1" destOrd="0" presId="urn:microsoft.com/office/officeart/2005/8/layout/pList1"/>
    <dgm:cxn modelId="{1C67CE20-717B-440C-9433-FC39075AC9D2}" type="presParOf" srcId="{27DD2254-5919-4E1A-9ED0-38A6C9CA2766}" destId="{55D3ECF7-C266-4743-BCE1-AEEB42AF717B}" srcOrd="5" destOrd="0" presId="urn:microsoft.com/office/officeart/2005/8/layout/pList1"/>
    <dgm:cxn modelId="{714AF17D-4B17-4DAD-A15E-2DDC54C19833}" type="presParOf" srcId="{27DD2254-5919-4E1A-9ED0-38A6C9CA2766}" destId="{2F6EA94C-D188-43B7-BE8E-D54366111AE3}" srcOrd="6" destOrd="0" presId="urn:microsoft.com/office/officeart/2005/8/layout/pList1"/>
    <dgm:cxn modelId="{9B9CBF20-03A2-4D8C-BA31-7DA4BE31F206}" type="presParOf" srcId="{2F6EA94C-D188-43B7-BE8E-D54366111AE3}" destId="{F290FC4E-89EC-41C7-8222-26BD1D659DD9}" srcOrd="0" destOrd="0" presId="urn:microsoft.com/office/officeart/2005/8/layout/pList1"/>
    <dgm:cxn modelId="{B733EE5D-554E-4ABD-AC68-C55E0EB40955}" type="presParOf" srcId="{2F6EA94C-D188-43B7-BE8E-D54366111AE3}" destId="{84C6E42A-744D-4917-8B5B-DC9146286E9E}" srcOrd="1" destOrd="0" presId="urn:microsoft.com/office/officeart/2005/8/layout/pList1"/>
    <dgm:cxn modelId="{945E6D8E-AA82-4FA4-BB2A-8CAD66D1F9D7}" type="presParOf" srcId="{27DD2254-5919-4E1A-9ED0-38A6C9CA2766}" destId="{D0FF3979-FD4B-4E5D-B1C5-56F79F5B3A59}" srcOrd="7" destOrd="0" presId="urn:microsoft.com/office/officeart/2005/8/layout/pList1"/>
    <dgm:cxn modelId="{5F6A176F-78EE-44DF-9B37-AFF12855B43B}" type="presParOf" srcId="{27DD2254-5919-4E1A-9ED0-38A6C9CA2766}" destId="{BF3EEBB1-A3FC-4E7B-BD60-76130B179BCE}" srcOrd="8" destOrd="0" presId="urn:microsoft.com/office/officeart/2005/8/layout/pList1"/>
    <dgm:cxn modelId="{77128E8F-E72E-4436-81A1-E4B4B3F2C7DF}" type="presParOf" srcId="{BF3EEBB1-A3FC-4E7B-BD60-76130B179BCE}" destId="{EC59920B-FE09-4072-9766-801661BD14A2}" srcOrd="0" destOrd="0" presId="urn:microsoft.com/office/officeart/2005/8/layout/pList1"/>
    <dgm:cxn modelId="{E4FAF79C-6EB1-4B4B-A23C-C542EE4848D8}" type="presParOf" srcId="{BF3EEBB1-A3FC-4E7B-BD60-76130B179BCE}" destId="{7A83CA0B-FB16-4C18-AECA-5F8443D2B721}" srcOrd="1" destOrd="0" presId="urn:microsoft.com/office/officeart/2005/8/layout/pList1"/>
    <dgm:cxn modelId="{8D4B2265-426B-45B0-94D2-D30DEE368258}" type="presParOf" srcId="{27DD2254-5919-4E1A-9ED0-38A6C9CA2766}" destId="{DDD7728F-8DF2-4306-BB87-B857EE116C44}" srcOrd="9" destOrd="0" presId="urn:microsoft.com/office/officeart/2005/8/layout/pList1"/>
    <dgm:cxn modelId="{A1003F11-C289-4749-937C-C66BE641ADEE}" type="presParOf" srcId="{27DD2254-5919-4E1A-9ED0-38A6C9CA2766}" destId="{26CA0C9C-1774-4E54-BA5F-CE612F90437D}" srcOrd="10" destOrd="0" presId="urn:microsoft.com/office/officeart/2005/8/layout/pList1"/>
    <dgm:cxn modelId="{BC712A06-168C-4A76-947B-D944D379D576}" type="presParOf" srcId="{26CA0C9C-1774-4E54-BA5F-CE612F90437D}" destId="{7C094BBB-D80A-4805-BA80-A3F3777C6C5B}" srcOrd="0" destOrd="0" presId="urn:microsoft.com/office/officeart/2005/8/layout/pList1"/>
    <dgm:cxn modelId="{7C2B7F4F-1A9A-4E34-82E4-D53F1CFE1A80}" type="presParOf" srcId="{26CA0C9C-1774-4E54-BA5F-CE612F90437D}" destId="{FA7FBA32-D7ED-47AE-867F-9D5918E10A81}" srcOrd="1" destOrd="0" presId="urn:microsoft.com/office/officeart/2005/8/layout/pList1"/>
    <dgm:cxn modelId="{CCB92D94-1475-4376-BEE2-4AB7F2D0771C}" type="presParOf" srcId="{27DD2254-5919-4E1A-9ED0-38A6C9CA2766}" destId="{E59737A0-8C57-4409-B483-D087D77AD3DB}" srcOrd="11" destOrd="0" presId="urn:microsoft.com/office/officeart/2005/8/layout/pList1"/>
    <dgm:cxn modelId="{FB073938-EA9A-4421-9F0B-55BD5282477C}" type="presParOf" srcId="{27DD2254-5919-4E1A-9ED0-38A6C9CA2766}" destId="{6FEB19AE-61FA-41E7-A319-4E3448F97C84}" srcOrd="12" destOrd="0" presId="urn:microsoft.com/office/officeart/2005/8/layout/pList1"/>
    <dgm:cxn modelId="{78D3F607-134F-4295-ACD4-1208AB48B182}" type="presParOf" srcId="{6FEB19AE-61FA-41E7-A319-4E3448F97C84}" destId="{9E1B76FD-462D-45A7-A352-51D057037742}" srcOrd="0" destOrd="0" presId="urn:microsoft.com/office/officeart/2005/8/layout/pList1"/>
    <dgm:cxn modelId="{B5A2EC59-EEF3-4E27-BF14-F7058A571056}" type="presParOf" srcId="{6FEB19AE-61FA-41E7-A319-4E3448F97C84}" destId="{FB050560-DA01-46CB-A67A-7A6772C7F51B}" srcOrd="1" destOrd="0" presId="urn:microsoft.com/office/officeart/2005/8/layout/pList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BDB8665-840D-451B-A8FD-8FC334A63078}" type="doc">
      <dgm:prSet loTypeId="urn:microsoft.com/office/officeart/2005/8/layout/p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48F58C5-843B-4990-ADEA-B1A3D33668B8}">
      <dgm:prSet phldrT="[Текст]"/>
      <dgm:spPr/>
      <dgm:t>
        <a:bodyPr/>
        <a:lstStyle/>
        <a:p>
          <a:r>
            <a:rPr lang="ru-RU" dirty="0" smtClean="0"/>
            <a:t>Подари улыбку миру</a:t>
          </a:r>
          <a:endParaRPr lang="ru-RU" dirty="0"/>
        </a:p>
      </dgm:t>
    </dgm:pt>
    <dgm:pt modelId="{25389497-E314-4436-BE91-5E46BE6EE40B}" type="parTrans" cxnId="{EAE96088-D2F3-44BD-933F-2A720B1C554E}">
      <dgm:prSet/>
      <dgm:spPr/>
      <dgm:t>
        <a:bodyPr/>
        <a:lstStyle/>
        <a:p>
          <a:endParaRPr lang="ru-RU"/>
        </a:p>
      </dgm:t>
    </dgm:pt>
    <dgm:pt modelId="{3F496557-87D2-4A42-BB68-994945498517}" type="sibTrans" cxnId="{EAE96088-D2F3-44BD-933F-2A720B1C554E}">
      <dgm:prSet/>
      <dgm:spPr/>
      <dgm:t>
        <a:bodyPr/>
        <a:lstStyle/>
        <a:p>
          <a:endParaRPr lang="ru-RU"/>
        </a:p>
      </dgm:t>
    </dgm:pt>
    <dgm:pt modelId="{658EA99A-8E12-4AD8-91D8-8A27D1841B0C}">
      <dgm:prSet phldrT="[Текст]"/>
      <dgm:spPr/>
      <dgm:t>
        <a:bodyPr/>
        <a:lstStyle/>
        <a:p>
          <a:r>
            <a:rPr lang="ru-RU" dirty="0" smtClean="0"/>
            <a:t>Мамочка, милая моя!</a:t>
          </a:r>
          <a:endParaRPr lang="ru-RU" dirty="0"/>
        </a:p>
      </dgm:t>
    </dgm:pt>
    <dgm:pt modelId="{19D9392F-436D-42BE-9929-204FE5DD03AD}" type="parTrans" cxnId="{620B203C-F6DD-4C00-9AA0-BF2360631B3B}">
      <dgm:prSet/>
      <dgm:spPr/>
      <dgm:t>
        <a:bodyPr/>
        <a:lstStyle/>
        <a:p>
          <a:endParaRPr lang="ru-RU"/>
        </a:p>
      </dgm:t>
    </dgm:pt>
    <dgm:pt modelId="{996050A4-4228-4C7A-8452-1180F64A608F}" type="sibTrans" cxnId="{620B203C-F6DD-4C00-9AA0-BF2360631B3B}">
      <dgm:prSet/>
      <dgm:spPr/>
      <dgm:t>
        <a:bodyPr/>
        <a:lstStyle/>
        <a:p>
          <a:endParaRPr lang="ru-RU"/>
        </a:p>
      </dgm:t>
    </dgm:pt>
    <dgm:pt modelId="{6FD81FC5-F3B8-4325-BC00-CBB5CB11A493}">
      <dgm:prSet phldrT="[Текст]"/>
      <dgm:spPr/>
      <dgm:t>
        <a:bodyPr/>
        <a:lstStyle/>
        <a:p>
          <a:r>
            <a:rPr lang="ru-RU" dirty="0" smtClean="0"/>
            <a:t>Покорми птиц!</a:t>
          </a:r>
          <a:endParaRPr lang="ru-RU" dirty="0"/>
        </a:p>
      </dgm:t>
    </dgm:pt>
    <dgm:pt modelId="{3B7D81F6-9958-497C-B195-374BF3874B77}" type="parTrans" cxnId="{EFE81A23-D684-45D5-8FF3-F00F7DD89DD7}">
      <dgm:prSet/>
      <dgm:spPr/>
      <dgm:t>
        <a:bodyPr/>
        <a:lstStyle/>
        <a:p>
          <a:endParaRPr lang="ru-RU"/>
        </a:p>
      </dgm:t>
    </dgm:pt>
    <dgm:pt modelId="{6E59B350-B137-4C5F-AE5A-6EA891E1F641}" type="sibTrans" cxnId="{EFE81A23-D684-45D5-8FF3-F00F7DD89DD7}">
      <dgm:prSet/>
      <dgm:spPr/>
      <dgm:t>
        <a:bodyPr/>
        <a:lstStyle/>
        <a:p>
          <a:endParaRPr lang="ru-RU"/>
        </a:p>
      </dgm:t>
    </dgm:pt>
    <dgm:pt modelId="{BD6D57BF-0F12-4870-A15B-7C171CAE8E99}">
      <dgm:prSet phldrT="[Текст]"/>
      <dgm:spPr/>
      <dgm:t>
        <a:bodyPr/>
        <a:lstStyle/>
        <a:p>
          <a:r>
            <a:rPr lang="ru-RU" dirty="0" smtClean="0"/>
            <a:t>Капелька добра</a:t>
          </a:r>
          <a:endParaRPr lang="ru-RU" dirty="0"/>
        </a:p>
      </dgm:t>
    </dgm:pt>
    <dgm:pt modelId="{0C5FDC35-C86C-4FC0-86AE-47E991220971}" type="parTrans" cxnId="{027BCEAD-4A61-4538-9D65-2926862F68BA}">
      <dgm:prSet/>
      <dgm:spPr/>
      <dgm:t>
        <a:bodyPr/>
        <a:lstStyle/>
        <a:p>
          <a:endParaRPr lang="ru-RU"/>
        </a:p>
      </dgm:t>
    </dgm:pt>
    <dgm:pt modelId="{C1BD8817-B631-4A43-A665-A9A0C11A06FC}" type="sibTrans" cxnId="{027BCEAD-4A61-4538-9D65-2926862F68BA}">
      <dgm:prSet/>
      <dgm:spPr/>
      <dgm:t>
        <a:bodyPr/>
        <a:lstStyle/>
        <a:p>
          <a:endParaRPr lang="ru-RU"/>
        </a:p>
      </dgm:t>
    </dgm:pt>
    <dgm:pt modelId="{9A92DA2D-388E-4E78-94E9-07CC3D3548D0}" type="pres">
      <dgm:prSet presAssocID="{7BDB8665-840D-451B-A8FD-8FC334A630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3B980B-7053-48B7-854F-CF72A3F8D6F3}" type="pres">
      <dgm:prSet presAssocID="{E48F58C5-843B-4990-ADEA-B1A3D33668B8}" presName="compNode" presStyleCnt="0"/>
      <dgm:spPr/>
    </dgm:pt>
    <dgm:pt modelId="{B970FCAE-5E60-4E6F-AB03-E9EB5BB67644}" type="pres">
      <dgm:prSet presAssocID="{E48F58C5-843B-4990-ADEA-B1A3D33668B8}" presName="pictRect" presStyleLbl="node1" presStyleIdx="0" presStyleCnt="4" custLinFactNeighborX="3438" custLinFactNeighborY="6627"/>
      <dgm:spPr>
        <a:blipFill rotWithShape="0">
          <a:blip xmlns:r="http://schemas.openxmlformats.org/officeDocument/2006/relationships" r:embed="rId1">
            <a:lum bright="26000" contrast="42000"/>
          </a:blip>
          <a:stretch>
            <a:fillRect/>
          </a:stretch>
        </a:blipFill>
      </dgm:spPr>
    </dgm:pt>
    <dgm:pt modelId="{2832B0B7-94A0-49EE-A251-17523B38E11D}" type="pres">
      <dgm:prSet presAssocID="{E48F58C5-843B-4990-ADEA-B1A3D33668B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DA6BD-0D34-4D2D-AF69-70F41744B675}" type="pres">
      <dgm:prSet presAssocID="{3F496557-87D2-4A42-BB68-99494549851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F83070-C038-4ADD-AAE1-E01A4677FB23}" type="pres">
      <dgm:prSet presAssocID="{658EA99A-8E12-4AD8-91D8-8A27D1841B0C}" presName="compNode" presStyleCnt="0"/>
      <dgm:spPr/>
    </dgm:pt>
    <dgm:pt modelId="{7C063AB5-C250-4CCE-BA8C-134C9A0B790B}" type="pres">
      <dgm:prSet presAssocID="{658EA99A-8E12-4AD8-91D8-8A27D1841B0C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5F09450-2E3A-4617-A5F5-08F352233715}" type="pres">
      <dgm:prSet presAssocID="{658EA99A-8E12-4AD8-91D8-8A27D1841B0C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1C54D-D315-4BBD-96C4-ACC10C4CBCB8}" type="pres">
      <dgm:prSet presAssocID="{996050A4-4228-4C7A-8452-1180F64A608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40821F1-35C7-4893-A734-03A77AC3A3EA}" type="pres">
      <dgm:prSet presAssocID="{6FD81FC5-F3B8-4325-BC00-CBB5CB11A493}" presName="compNode" presStyleCnt="0"/>
      <dgm:spPr/>
    </dgm:pt>
    <dgm:pt modelId="{5834362E-9D1F-4590-BF22-8A86B3E6E523}" type="pres">
      <dgm:prSet presAssocID="{6FD81FC5-F3B8-4325-BC00-CBB5CB11A493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6345452-0C42-4AE4-8991-838AE794C97F}" type="pres">
      <dgm:prSet presAssocID="{6FD81FC5-F3B8-4325-BC00-CBB5CB11A493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05D023-A6DE-42DE-96E2-62271AB56DD6}" type="pres">
      <dgm:prSet presAssocID="{6E59B350-B137-4C5F-AE5A-6EA891E1F6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5603AE7-E025-45CF-8210-1FEF64D99A02}" type="pres">
      <dgm:prSet presAssocID="{BD6D57BF-0F12-4870-A15B-7C171CAE8E99}" presName="compNode" presStyleCnt="0"/>
      <dgm:spPr/>
    </dgm:pt>
    <dgm:pt modelId="{98F7816D-2F6F-4228-86FE-8042B3ADC243}" type="pres">
      <dgm:prSet presAssocID="{BD6D57BF-0F12-4870-A15B-7C171CAE8E99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9D3DF94-E9C4-4A47-8936-7B3C4433DF76}" type="pres">
      <dgm:prSet presAssocID="{BD6D57BF-0F12-4870-A15B-7C171CAE8E99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D94471-333D-4F1A-B0C5-457932E15EFC}" type="presOf" srcId="{6E59B350-B137-4C5F-AE5A-6EA891E1F641}" destId="{9605D023-A6DE-42DE-96E2-62271AB56DD6}" srcOrd="0" destOrd="0" presId="urn:microsoft.com/office/officeart/2005/8/layout/pList1"/>
    <dgm:cxn modelId="{620B203C-F6DD-4C00-9AA0-BF2360631B3B}" srcId="{7BDB8665-840D-451B-A8FD-8FC334A63078}" destId="{658EA99A-8E12-4AD8-91D8-8A27D1841B0C}" srcOrd="1" destOrd="0" parTransId="{19D9392F-436D-42BE-9929-204FE5DD03AD}" sibTransId="{996050A4-4228-4C7A-8452-1180F64A608F}"/>
    <dgm:cxn modelId="{78024973-B87D-4BDC-982A-34E65AD247F2}" type="presOf" srcId="{BD6D57BF-0F12-4870-A15B-7C171CAE8E99}" destId="{B9D3DF94-E9C4-4A47-8936-7B3C4433DF76}" srcOrd="0" destOrd="0" presId="urn:microsoft.com/office/officeart/2005/8/layout/pList1"/>
    <dgm:cxn modelId="{EFE81A23-D684-45D5-8FF3-F00F7DD89DD7}" srcId="{7BDB8665-840D-451B-A8FD-8FC334A63078}" destId="{6FD81FC5-F3B8-4325-BC00-CBB5CB11A493}" srcOrd="2" destOrd="0" parTransId="{3B7D81F6-9958-497C-B195-374BF3874B77}" sibTransId="{6E59B350-B137-4C5F-AE5A-6EA891E1F641}"/>
    <dgm:cxn modelId="{EAE96088-D2F3-44BD-933F-2A720B1C554E}" srcId="{7BDB8665-840D-451B-A8FD-8FC334A63078}" destId="{E48F58C5-843B-4990-ADEA-B1A3D33668B8}" srcOrd="0" destOrd="0" parTransId="{25389497-E314-4436-BE91-5E46BE6EE40B}" sibTransId="{3F496557-87D2-4A42-BB68-994945498517}"/>
    <dgm:cxn modelId="{CD529184-2A9A-47A3-82BE-2872B3C06349}" type="presOf" srcId="{6FD81FC5-F3B8-4325-BC00-CBB5CB11A493}" destId="{86345452-0C42-4AE4-8991-838AE794C97F}" srcOrd="0" destOrd="0" presId="urn:microsoft.com/office/officeart/2005/8/layout/pList1"/>
    <dgm:cxn modelId="{C39DA061-50D5-4B63-965D-64B2BA5548D4}" type="presOf" srcId="{996050A4-4228-4C7A-8452-1180F64A608F}" destId="{6071C54D-D315-4BBD-96C4-ACC10C4CBCB8}" srcOrd="0" destOrd="0" presId="urn:microsoft.com/office/officeart/2005/8/layout/pList1"/>
    <dgm:cxn modelId="{7538FDEB-2FDE-4376-BA3D-9EA7C4CA36D3}" type="presOf" srcId="{658EA99A-8E12-4AD8-91D8-8A27D1841B0C}" destId="{A5F09450-2E3A-4617-A5F5-08F352233715}" srcOrd="0" destOrd="0" presId="urn:microsoft.com/office/officeart/2005/8/layout/pList1"/>
    <dgm:cxn modelId="{FD8E680A-2CBC-460B-8626-C02D7A050E52}" type="presOf" srcId="{E48F58C5-843B-4990-ADEA-B1A3D33668B8}" destId="{2832B0B7-94A0-49EE-A251-17523B38E11D}" srcOrd="0" destOrd="0" presId="urn:microsoft.com/office/officeart/2005/8/layout/pList1"/>
    <dgm:cxn modelId="{1C7FF601-40A9-4058-A6DA-E979F83B2623}" type="presOf" srcId="{7BDB8665-840D-451B-A8FD-8FC334A63078}" destId="{9A92DA2D-388E-4E78-94E9-07CC3D3548D0}" srcOrd="0" destOrd="0" presId="urn:microsoft.com/office/officeart/2005/8/layout/pList1"/>
    <dgm:cxn modelId="{027BCEAD-4A61-4538-9D65-2926862F68BA}" srcId="{7BDB8665-840D-451B-A8FD-8FC334A63078}" destId="{BD6D57BF-0F12-4870-A15B-7C171CAE8E99}" srcOrd="3" destOrd="0" parTransId="{0C5FDC35-C86C-4FC0-86AE-47E991220971}" sibTransId="{C1BD8817-B631-4A43-A665-A9A0C11A06FC}"/>
    <dgm:cxn modelId="{9280E25C-8377-4032-8650-8B24BA8CBDF4}" type="presOf" srcId="{3F496557-87D2-4A42-BB68-994945498517}" destId="{975DA6BD-0D34-4D2D-AF69-70F41744B675}" srcOrd="0" destOrd="0" presId="urn:microsoft.com/office/officeart/2005/8/layout/pList1"/>
    <dgm:cxn modelId="{38C0A82F-B0F5-4D1B-A083-07AF0068A896}" type="presParOf" srcId="{9A92DA2D-388E-4E78-94E9-07CC3D3548D0}" destId="{C53B980B-7053-48B7-854F-CF72A3F8D6F3}" srcOrd="0" destOrd="0" presId="urn:microsoft.com/office/officeart/2005/8/layout/pList1"/>
    <dgm:cxn modelId="{6AA7B3B4-06B3-417C-B88D-8FCD55C38581}" type="presParOf" srcId="{C53B980B-7053-48B7-854F-CF72A3F8D6F3}" destId="{B970FCAE-5E60-4E6F-AB03-E9EB5BB67644}" srcOrd="0" destOrd="0" presId="urn:microsoft.com/office/officeart/2005/8/layout/pList1"/>
    <dgm:cxn modelId="{C6A0768F-A3BB-4EF8-9DD1-D193EB59197D}" type="presParOf" srcId="{C53B980B-7053-48B7-854F-CF72A3F8D6F3}" destId="{2832B0B7-94A0-49EE-A251-17523B38E11D}" srcOrd="1" destOrd="0" presId="urn:microsoft.com/office/officeart/2005/8/layout/pList1"/>
    <dgm:cxn modelId="{01AB68D5-7082-45EB-862D-902E9ED2A258}" type="presParOf" srcId="{9A92DA2D-388E-4E78-94E9-07CC3D3548D0}" destId="{975DA6BD-0D34-4D2D-AF69-70F41744B675}" srcOrd="1" destOrd="0" presId="urn:microsoft.com/office/officeart/2005/8/layout/pList1"/>
    <dgm:cxn modelId="{5292B215-2FCE-4F62-BCB5-10A0560DB605}" type="presParOf" srcId="{9A92DA2D-388E-4E78-94E9-07CC3D3548D0}" destId="{7AF83070-C038-4ADD-AAE1-E01A4677FB23}" srcOrd="2" destOrd="0" presId="urn:microsoft.com/office/officeart/2005/8/layout/pList1"/>
    <dgm:cxn modelId="{0C150238-46DE-4254-A162-BB92AA415C95}" type="presParOf" srcId="{7AF83070-C038-4ADD-AAE1-E01A4677FB23}" destId="{7C063AB5-C250-4CCE-BA8C-134C9A0B790B}" srcOrd="0" destOrd="0" presId="urn:microsoft.com/office/officeart/2005/8/layout/pList1"/>
    <dgm:cxn modelId="{E0512EC3-1C37-4928-8448-A44FC740852B}" type="presParOf" srcId="{7AF83070-C038-4ADD-AAE1-E01A4677FB23}" destId="{A5F09450-2E3A-4617-A5F5-08F352233715}" srcOrd="1" destOrd="0" presId="urn:microsoft.com/office/officeart/2005/8/layout/pList1"/>
    <dgm:cxn modelId="{8E739E3C-A650-4C18-A6DE-00878AFFD3E8}" type="presParOf" srcId="{9A92DA2D-388E-4E78-94E9-07CC3D3548D0}" destId="{6071C54D-D315-4BBD-96C4-ACC10C4CBCB8}" srcOrd="3" destOrd="0" presId="urn:microsoft.com/office/officeart/2005/8/layout/pList1"/>
    <dgm:cxn modelId="{3D94EB4D-5E86-47E3-9730-C84A81C9CA1E}" type="presParOf" srcId="{9A92DA2D-388E-4E78-94E9-07CC3D3548D0}" destId="{740821F1-35C7-4893-A734-03A77AC3A3EA}" srcOrd="4" destOrd="0" presId="urn:microsoft.com/office/officeart/2005/8/layout/pList1"/>
    <dgm:cxn modelId="{315F5A4C-C6FA-4543-9258-C3F05E36C3A5}" type="presParOf" srcId="{740821F1-35C7-4893-A734-03A77AC3A3EA}" destId="{5834362E-9D1F-4590-BF22-8A86B3E6E523}" srcOrd="0" destOrd="0" presId="urn:microsoft.com/office/officeart/2005/8/layout/pList1"/>
    <dgm:cxn modelId="{19BBAA05-FBA2-48B6-9E0F-F5BBA3FA86E6}" type="presParOf" srcId="{740821F1-35C7-4893-A734-03A77AC3A3EA}" destId="{86345452-0C42-4AE4-8991-838AE794C97F}" srcOrd="1" destOrd="0" presId="urn:microsoft.com/office/officeart/2005/8/layout/pList1"/>
    <dgm:cxn modelId="{A316C8B4-AB4E-470B-AFAF-0963635AA126}" type="presParOf" srcId="{9A92DA2D-388E-4E78-94E9-07CC3D3548D0}" destId="{9605D023-A6DE-42DE-96E2-62271AB56DD6}" srcOrd="5" destOrd="0" presId="urn:microsoft.com/office/officeart/2005/8/layout/pList1"/>
    <dgm:cxn modelId="{49F219E7-C37C-480D-8D16-EEAB1ABB9486}" type="presParOf" srcId="{9A92DA2D-388E-4E78-94E9-07CC3D3548D0}" destId="{D5603AE7-E025-45CF-8210-1FEF64D99A02}" srcOrd="6" destOrd="0" presId="urn:microsoft.com/office/officeart/2005/8/layout/pList1"/>
    <dgm:cxn modelId="{BBDE43C8-4E83-4E80-B8D0-F06EE0EDC4EB}" type="presParOf" srcId="{D5603AE7-E025-45CF-8210-1FEF64D99A02}" destId="{98F7816D-2F6F-4228-86FE-8042B3ADC243}" srcOrd="0" destOrd="0" presId="urn:microsoft.com/office/officeart/2005/8/layout/pList1"/>
    <dgm:cxn modelId="{0A0CF856-5CBB-4412-8FF9-41929BEF447D}" type="presParOf" srcId="{D5603AE7-E025-45CF-8210-1FEF64D99A02}" destId="{B9D3DF94-E9C4-4A47-8936-7B3C4433DF76}" srcOrd="1" destOrd="0" presId="urn:microsoft.com/office/officeart/2005/8/layout/p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398D8-58B3-4451-A640-F97E78BE7103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4D546-62FE-45BF-B17D-5CEB98B104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4D546-62FE-45BF-B17D-5CEB98B104D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4D546-62FE-45BF-B17D-5CEB98B104D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1143000"/>
            <a:ext cx="7772400" cy="4572000"/>
            <a:chOff x="1371600" y="1143000"/>
            <a:chExt cx="7772400" cy="5715000"/>
          </a:xfrm>
          <a:effectLst>
            <a:reflection blurRad="6350" stA="50000" endA="300" endPos="15500" dist="50800" dir="5400000" sy="-100000" algn="bl" rotWithShape="0"/>
          </a:effectLst>
        </p:grpSpPr>
        <p:sp>
          <p:nvSpPr>
            <p:cNvPr id="8" name="Rectangle 7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76401"/>
            <a:ext cx="6400800" cy="192405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9737"/>
            <a:ext cx="6400800" cy="152286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31750" prstMaterial="metal">
              <a:bevelT w="25400" h="12700" prst="softRound"/>
            </a:sp3d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Clr>
                <a:schemeClr val="bg1">
                  <a:lumMod val="65000"/>
                </a:schemeClr>
              </a:buClr>
              <a:buSzPct val="80000"/>
              <a:buFont typeface="Wingdings 2" pitchFamily="18" charset="2"/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6574536"/>
            <a:ext cx="2133600" cy="274320"/>
          </a:xfrm>
        </p:spPr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0" y="6574536"/>
            <a:ext cx="289560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574536"/>
            <a:ext cx="365760" cy="274320"/>
          </a:xfrm>
        </p:spPr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2286000" y="3794763"/>
            <a:ext cx="4572000" cy="1588"/>
          </a:xfrm>
          <a:prstGeom prst="line">
            <a:avLst/>
          </a:prstGeom>
          <a:ln w="28575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143000"/>
            <a:ext cx="7772400" cy="5715000"/>
            <a:chOff x="1371600" y="1143000"/>
            <a:chExt cx="7772400" cy="5715000"/>
          </a:xfrm>
        </p:grpSpPr>
        <p:sp>
          <p:nvSpPr>
            <p:cNvPr id="8" name="Rectangle 7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28801"/>
            <a:ext cx="6553200" cy="45447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0" y="6574536"/>
            <a:ext cx="2133600" cy="274320"/>
          </a:xfrm>
        </p:spPr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74536"/>
            <a:ext cx="289560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 flipV="1">
            <a:off x="8366760" y="0"/>
            <a:ext cx="777240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4940146" y="3428206"/>
            <a:ext cx="68580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09296" y="152400"/>
            <a:ext cx="734704" cy="5851525"/>
          </a:xfrm>
        </p:spPr>
        <p:txBody>
          <a:bodyPr vert="eaVert" anchor="t" anchorCtr="0"/>
          <a:lstStyle/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1143000"/>
            <a:ext cx="7772400" cy="2743200"/>
            <a:chOff x="0" y="1143000"/>
            <a:chExt cx="7772400" cy="2743200"/>
          </a:xfrm>
        </p:grpSpPr>
        <p:sp>
          <p:nvSpPr>
            <p:cNvPr id="9" name="Rectangle 8"/>
            <p:cNvSpPr/>
            <p:nvPr/>
          </p:nvSpPr>
          <p:spPr>
            <a:xfrm>
              <a:off x="0" y="1143000"/>
              <a:ext cx="7772400" cy="2743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371600"/>
              <a:ext cx="7543800" cy="2286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600200"/>
              <a:ext cx="7315200" cy="1828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00200"/>
            <a:ext cx="68580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756848"/>
            <a:ext cx="6858000" cy="640080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31750" prstMaterial="metal">
              <a:bevelT w="25400" h="12700" prst="softRound"/>
            </a:sp3d>
          </a:bodyPr>
          <a:lstStyle>
            <a:lvl1pPr marL="0" indent="0">
              <a:buNone/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Clr>
                <a:schemeClr val="bg1">
                  <a:lumMod val="65000"/>
                </a:schemeClr>
              </a:buClr>
              <a:buSzPct val="80000"/>
              <a:buFont typeface="Wingdings 2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0" y="6574536"/>
            <a:ext cx="2133600" cy="274320"/>
          </a:xfrm>
        </p:spPr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6574536"/>
            <a:ext cx="289560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574536"/>
            <a:ext cx="365760" cy="274320"/>
          </a:xfrm>
        </p:spPr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828800"/>
            <a:ext cx="3108960" cy="45447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536" y="1828800"/>
            <a:ext cx="3108960" cy="45447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6288" y="1825934"/>
            <a:ext cx="310896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6288" y="2667000"/>
            <a:ext cx="3108960" cy="37201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2103" y="1825934"/>
            <a:ext cx="310896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92103" y="2667000"/>
            <a:ext cx="3108960" cy="37201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10800000">
            <a:off x="2071048" y="2548267"/>
            <a:ext cx="6400800" cy="1588"/>
          </a:xfrm>
          <a:prstGeom prst="line">
            <a:avLst/>
          </a:prstGeom>
          <a:ln w="28575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/>
          <p:nvPr/>
        </p:nvGrpSpPr>
        <p:grpSpPr>
          <a:xfrm>
            <a:off x="0" y="0"/>
            <a:ext cx="9144000" cy="6400800"/>
            <a:chOff x="0" y="457200"/>
            <a:chExt cx="9144000" cy="64008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11" name="Rectangle 10"/>
            <p:cNvSpPr/>
            <p:nvPr/>
          </p:nvSpPr>
          <p:spPr>
            <a:xfrm>
              <a:off x="0" y="457200"/>
              <a:ext cx="9144000" cy="6400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00" y="685800"/>
              <a:ext cx="8686800" cy="6172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7200" y="914400"/>
              <a:ext cx="8229600" cy="5943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858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44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430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867400" y="6574536"/>
            <a:ext cx="2133600" cy="274320"/>
          </a:xfrm>
        </p:spPr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0" y="6574536"/>
            <a:ext cx="289560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71600" y="1143000"/>
            <a:ext cx="77724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9" name="Rectangle 8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828800"/>
            <a:ext cx="4926013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2133600"/>
            <a:ext cx="1371600" cy="38862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 rot="5400000">
            <a:off x="3268981" y="-3268981"/>
            <a:ext cx="777240" cy="7315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1" y="789296"/>
            <a:ext cx="73152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4678"/>
            <a:ext cx="7315200" cy="77877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5400000">
            <a:off x="3268980" y="-3268981"/>
            <a:ext cx="777240" cy="7315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10800000">
            <a:off x="0" y="789296"/>
            <a:ext cx="73152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3"/>
          <p:cNvGrpSpPr/>
          <p:nvPr/>
        </p:nvGrpSpPr>
        <p:grpSpPr>
          <a:xfrm>
            <a:off x="1371600" y="1143000"/>
            <a:ext cx="77724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15" name="Rectangle 14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"/>
            <a:ext cx="7315200" cy="77724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304" y="1828800"/>
            <a:ext cx="4928616" cy="4562856"/>
          </a:xfrm>
          <a:effectLst>
            <a:reflection blurRad="6350" stA="50000" endA="300" endPos="6000" dist="50800" dir="5400000" sy="-100000" algn="bl" rotWithShape="0"/>
            <a:softEdge rad="317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2130552"/>
            <a:ext cx="1371600" cy="3886200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57150" prstMaterial="metal">
              <a:bevelT w="25400" h="12700" prst="softRound"/>
            </a:sp3d>
          </a:bodyPr>
          <a:lstStyle>
            <a:lvl1pPr marL="0" indent="0">
              <a:buNone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Clr>
                <a:schemeClr val="bg1">
                  <a:lumMod val="65000"/>
                </a:schemeClr>
              </a:buClr>
              <a:buSzPct val="80000"/>
              <a:buFont typeface="Wingdings 2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/>
          <p:nvPr/>
        </p:nvGrpSpPr>
        <p:grpSpPr>
          <a:xfrm>
            <a:off x="1371600" y="1143000"/>
            <a:ext cx="7772400" cy="5715000"/>
            <a:chOff x="1371600" y="1143000"/>
            <a:chExt cx="7772400" cy="5715000"/>
          </a:xfrm>
        </p:grpSpPr>
        <p:sp>
          <p:nvSpPr>
            <p:cNvPr id="11" name="Rectangle 10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777240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828800"/>
            <a:ext cx="6400800" cy="454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31750" prstMaterial="metal">
              <a:bevelT w="25400" h="12700" prst="softRound"/>
            </a:sp3d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8240" y="6574536"/>
            <a:ext cx="365760" cy="274320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7575074-F1F9-48C5-9179-0F84E787361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2667000" y="3429000"/>
            <a:ext cx="68580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6553200" y="6574536"/>
            <a:ext cx="2133600" cy="27432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42851B-7BDA-4AE8-88AD-622E6D20F487}" type="datetimeFigureOut">
              <a:rPr lang="ru-RU" smtClean="0"/>
              <a:pPr/>
              <a:t>20.12.2011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1828800" y="6574536"/>
            <a:ext cx="2895600" cy="27432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6200000">
            <a:off x="-2660177" y="3005919"/>
            <a:ext cx="6248400" cy="84616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effectLst>
            <a:innerShdw blurRad="63500">
              <a:srgbClr val="F1F1F1"/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 2" pitchFamily="18" charset="2"/>
        <a:buChar char=""/>
        <a:defRPr sz="20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1pPr>
      <a:lvl2pPr marL="682625" indent="-341313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 2" pitchFamily="18" charset="2"/>
        <a:buChar char="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2pPr>
      <a:lvl3pPr marL="1023938" indent="-341313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 2" pitchFamily="18" charset="2"/>
        <a:buChar char="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3pPr>
      <a:lvl4pPr marL="1377950" indent="-354013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 2" pitchFamily="18" charset="2"/>
        <a:buChar char="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4pPr>
      <a:lvl5pPr marL="1719263" indent="-341313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 2" pitchFamily="18" charset="2"/>
        <a:buChar char="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27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9.xm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53.pn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52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5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61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diagramLayout" Target="../diagrams/layout13.xml"/><Relationship Id="rId7" Type="http://schemas.openxmlformats.org/officeDocument/2006/relationships/diagramLayout" Target="../diagrams/layout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diagramColors" Target="../diagrams/colors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65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68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diagramColors" Target="../diagrams/colors16.xml"/><Relationship Id="rId10" Type="http://schemas.openxmlformats.org/officeDocument/2006/relationships/image" Target="../media/image71.pn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0.jpeg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8.jpeg"/><Relationship Id="rId5" Type="http://schemas.openxmlformats.org/officeDocument/2006/relationships/diagramData" Target="../diagrams/data2.xml"/><Relationship Id="rId10" Type="http://schemas.openxmlformats.org/officeDocument/2006/relationships/image" Target="../media/image7.jpeg"/><Relationship Id="rId4" Type="http://schemas.openxmlformats.org/officeDocument/2006/relationships/image" Target="../media/image5.jpeg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seodetishkax.ru/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5072074"/>
            <a:ext cx="7715304" cy="152286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Павлова Н.Ю. –заместитель заведующей по воспитательно-методической работе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071678"/>
            <a:ext cx="8599084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chemeClr val="accent3"/>
                </a:solidFill>
                <a:effectLst/>
              </a:rPr>
              <a:t>« Создание условий</a:t>
            </a:r>
          </a:p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для успешной социализации ребёнка</a:t>
            </a:r>
          </a:p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д</a:t>
            </a:r>
            <a:r>
              <a:rPr lang="ru-RU" sz="3600" b="1" cap="none" spc="0" dirty="0" smtClean="0">
                <a:ln/>
                <a:solidFill>
                  <a:schemeClr val="accent3"/>
                </a:solidFill>
                <a:effectLst/>
              </a:rPr>
              <a:t>ошкольного возраста в дошкольном</a:t>
            </a:r>
          </a:p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образовательном учреждении</a:t>
            </a:r>
          </a:p>
          <a:p>
            <a:pPr algn="ctr"/>
            <a:r>
              <a:rPr lang="ru-RU" sz="3600" b="1" dirty="0" err="1" smtClean="0">
                <a:ln/>
                <a:solidFill>
                  <a:schemeClr val="accent3"/>
                </a:solidFill>
              </a:rPr>
              <a:t>о</a:t>
            </a:r>
            <a:r>
              <a:rPr lang="ru-RU" sz="3600" b="1" cap="none" spc="0" dirty="0" err="1" smtClean="0">
                <a:ln/>
                <a:solidFill>
                  <a:schemeClr val="accent3"/>
                </a:solidFill>
                <a:effectLst/>
              </a:rPr>
              <a:t>бщеразвивающего</a:t>
            </a:r>
            <a:r>
              <a:rPr lang="ru-RU" sz="3600" b="1" cap="none" spc="0" dirty="0" smtClean="0">
                <a:ln/>
                <a:solidFill>
                  <a:schemeClr val="accent3"/>
                </a:solidFill>
                <a:effectLst/>
              </a:rPr>
              <a:t> вида»</a:t>
            </a:r>
            <a:endParaRPr lang="ru-RU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28"/>
            <a:ext cx="88932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Муниципальное дошкольное образовательное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учреждение « Детский сад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общеразвивающего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вида №17»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 Щёкино Тульская область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142852"/>
            <a:ext cx="778674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Психологическая служба ДОУ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1071546"/>
            <a:ext cx="8715436" cy="7143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Задачи:</a:t>
            </a:r>
            <a:r>
              <a:rPr lang="ru-RU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Сохранение и укрепление </a:t>
            </a:r>
            <a:r>
              <a:rPr lang="ru-RU" sz="1600" dirty="0" smtClean="0"/>
              <a:t>психологического здоровья детей; 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Создание благоприятных психолого-педагогических условий для гармоничного психологического развития дошкольников</a:t>
            </a:r>
          </a:p>
          <a:p>
            <a:pPr algn="ctr">
              <a:buFont typeface="Wingdings" pitchFamily="2" charset="2"/>
              <a:buChar char="v"/>
            </a:pPr>
            <a:endParaRPr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-428660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428860" y="2214554"/>
            <a:ext cx="315451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Направления работы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4572000" y="4714884"/>
          <a:ext cx="4429156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643570" y="4714884"/>
            <a:ext cx="242181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Формы работы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" name="Рисунок 11" descr="think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6446" y="1857364"/>
            <a:ext cx="1224641" cy="1714498"/>
          </a:xfrm>
          <a:prstGeom prst="rect">
            <a:avLst/>
          </a:prstGeom>
        </p:spPr>
      </p:pic>
      <p:pic>
        <p:nvPicPr>
          <p:cNvPr id="13" name="Рисунок 12" descr="apk40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5206" y="3214686"/>
            <a:ext cx="1357314" cy="1357314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338412" y="2981300"/>
            <a:ext cx="6248400" cy="1000133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ФОРМЫ МЕТОДИЧЕСКОЙ РАБОТЫ С КАДРАМИ </a:t>
            </a:r>
            <a:endParaRPr lang="ru-RU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57290" y="0"/>
          <a:ext cx="750099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Изображение 0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43702" y="803653"/>
            <a:ext cx="2214578" cy="1607332"/>
          </a:xfrm>
          <a:prstGeom prst="round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42910" y="285728"/>
            <a:ext cx="8286808" cy="64294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Социальное развитие личности осуществляется в деятельности, которую грамотно организуют педагоги нашего ДОУ: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428992" y="1000108"/>
            <a:ext cx="2428892" cy="50006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428596" y="1285860"/>
          <a:ext cx="8429684" cy="257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авая фигурная скобка 6"/>
          <p:cNvSpPr/>
          <p:nvPr/>
        </p:nvSpPr>
        <p:spPr>
          <a:xfrm rot="5400000">
            <a:off x="4179091" y="1035827"/>
            <a:ext cx="642942" cy="57150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3929066"/>
            <a:ext cx="65008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Общение 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Рисунок 8" descr="CIMG68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3" y="4000503"/>
            <a:ext cx="2762271" cy="207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1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67418" y="4000504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11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90866" y="4714884"/>
            <a:ext cx="2738456" cy="2053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5720" y="214290"/>
            <a:ext cx="8572560" cy="6429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В ДОУ разработаны и реализуются проекты, позволяющие вовлечь детей в активное сотрудничество и партнёрство: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285720" y="1000108"/>
          <a:ext cx="8643998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85728"/>
            <a:ext cx="857256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3"/>
                </a:solidFill>
                <a:effectLst/>
              </a:rPr>
              <a:t>Традиционными стали тематические недели,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</a:rPr>
              <a:t>участие в  различного рода акциях, конкурсах:</a:t>
            </a:r>
            <a:endParaRPr lang="ru-RU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428596" y="1397000"/>
          <a:ext cx="8429684" cy="281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 descr="грамота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00232" y="3857628"/>
            <a:ext cx="1651214" cy="221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грамота ильиничн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4214818"/>
            <a:ext cx="1631295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диплом фестивал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94" y="3929066"/>
            <a:ext cx="1727969" cy="242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благодарность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86182" y="4500570"/>
            <a:ext cx="1608000" cy="2143164"/>
          </a:xfrm>
          <a:prstGeom prst="rect">
            <a:avLst/>
          </a:prstGeom>
        </p:spPr>
      </p:pic>
      <p:pic>
        <p:nvPicPr>
          <p:cNvPr id="12" name="Рисунок 11" descr="конкурс Детские сады-детям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2844" y="4143380"/>
            <a:ext cx="1722362" cy="249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8429684" cy="67150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Огромное влияние на процесс социализации дошкольников оказывают агенты социализации: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214810" y="857232"/>
            <a:ext cx="928694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282" y="1500174"/>
            <a:ext cx="3429024" cy="18573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Семья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 родители, братья, сёстры, дедушки, бабушки и другие родственники)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29256" y="1500174"/>
            <a:ext cx="3357586" cy="18573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</a:rPr>
              <a:t>Детский сад 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</a:rPr>
              <a:t>( в первую очередь воспитатели)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488" y="5143512"/>
            <a:ext cx="3143272" cy="15001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Общество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 сверстники, друзья)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девочка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2571744"/>
            <a:ext cx="2000264" cy="2559778"/>
          </a:xfrm>
          <a:prstGeom prst="rect">
            <a:avLst/>
          </a:prstGeom>
        </p:spPr>
      </p:pic>
      <p:sp>
        <p:nvSpPr>
          <p:cNvPr id="9" name="Выгнутая вправо стрелка 8"/>
          <p:cNvSpPr/>
          <p:nvPr/>
        </p:nvSpPr>
        <p:spPr>
          <a:xfrm>
            <a:off x="5929322" y="3571876"/>
            <a:ext cx="1285884" cy="142876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1428728" y="3571876"/>
            <a:ext cx="1214446" cy="128588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гнутая влево стрелка 9"/>
          <p:cNvSpPr/>
          <p:nvPr/>
        </p:nvSpPr>
        <p:spPr>
          <a:xfrm>
            <a:off x="5000628" y="4357694"/>
            <a:ext cx="1071570" cy="114300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7572396" y="4357694"/>
            <a:ext cx="1000132" cy="11430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 descr="девочк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857232"/>
            <a:ext cx="1857388" cy="2535739"/>
          </a:xfrm>
          <a:prstGeom prst="rect">
            <a:avLst/>
          </a:prstGeom>
        </p:spPr>
      </p:pic>
      <p:sp>
        <p:nvSpPr>
          <p:cNvPr id="5" name="Прямоугольник с двумя вырезанными соседними углами 4"/>
          <p:cNvSpPr/>
          <p:nvPr/>
        </p:nvSpPr>
        <p:spPr>
          <a:xfrm>
            <a:off x="1571604" y="285728"/>
            <a:ext cx="7210454" cy="702588"/>
          </a:xfrm>
          <a:prstGeom prst="snip2Same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  <a:t>В семье ребёнок приобретает первый социальный опыт,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учится общению и социальному ориентированию</a:t>
            </a:r>
            <a:endParaRPr lang="ru-RU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214546" y="1285860"/>
          <a:ext cx="6643734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285984" y="1785926"/>
            <a:ext cx="18573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Семья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0232" y="4857760"/>
            <a:ext cx="224715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Детский сад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628" y="2714620"/>
            <a:ext cx="36302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chemeClr val="accent3"/>
                </a:solidFill>
                <a:effectLst/>
              </a:rPr>
              <a:t>Социальное </a:t>
            </a:r>
          </a:p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</a:rPr>
              <a:t>партнёрство</a:t>
            </a:r>
            <a:endParaRPr lang="ru-RU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500694" y="5429264"/>
            <a:ext cx="2714644" cy="714380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Сотрудничество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Взаимодействие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643998" cy="121444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Попечительский совет в ДОУ функционирует с 2004года. Работает на основании Положения под руководством председателя, выбранного из числа родительской общественности.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42844" y="1142984"/>
          <a:ext cx="4929222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DSC04079.JPG"/>
          <p:cNvPicPr>
            <a:picLocks noChangeAspect="1"/>
          </p:cNvPicPr>
          <p:nvPr/>
        </p:nvPicPr>
        <p:blipFill>
          <a:blip r:embed="rId6" cstate="print">
            <a:lum bright="15000"/>
          </a:blip>
          <a:stretch>
            <a:fillRect/>
          </a:stretch>
        </p:blipFill>
        <p:spPr>
          <a:xfrm>
            <a:off x="4929190" y="1071546"/>
            <a:ext cx="2190733" cy="16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мыльные пузыр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72264" y="2500306"/>
            <a:ext cx="2116217" cy="151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Изображение 887.jpg"/>
          <p:cNvPicPr>
            <a:picLocks noChangeAspect="1"/>
          </p:cNvPicPr>
          <p:nvPr/>
        </p:nvPicPr>
        <p:blipFill>
          <a:blip r:embed="rId8" cstate="print">
            <a:lum bright="19000" contrast="39000"/>
          </a:blip>
          <a:stretch>
            <a:fillRect/>
          </a:stretch>
        </p:blipFill>
        <p:spPr>
          <a:xfrm>
            <a:off x="4786314" y="3714752"/>
            <a:ext cx="2143108" cy="1607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011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6578" y="4929198"/>
            <a:ext cx="2095483" cy="157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643998" cy="110013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На основании данных мониторинга были созданы такие вариативные формы дошкольного </a:t>
            </a:r>
            <a:r>
              <a:rPr lang="ru-RU" b="1" dirty="0" err="1" smtClean="0"/>
              <a:t>образования,как</a:t>
            </a:r>
            <a:r>
              <a:rPr lang="ru-RU" b="1" dirty="0" smtClean="0"/>
              <a:t>: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785794"/>
            <a:ext cx="807249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Группа выходного дня</a:t>
            </a:r>
          </a:p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</a:rPr>
              <a:t>« Будущий первоклассник»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857488" y="2143116"/>
            <a:ext cx="6072230" cy="57150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цель: обеспечение равных стартовых возможностей при поступлении детей в школу.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500306"/>
            <a:ext cx="33467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График работы:</a:t>
            </a:r>
          </a:p>
          <a:p>
            <a:pPr algn="ctr"/>
            <a:r>
              <a:rPr lang="ru-RU" sz="3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Суббота </a:t>
            </a:r>
          </a:p>
          <a:p>
            <a:pPr algn="ctr"/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8.00-12.00</a:t>
            </a:r>
            <a:endParaRPr lang="ru-RU" sz="3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3000364" y="2857496"/>
          <a:ext cx="5715040" cy="2563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Изображение 0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71942"/>
            <a:ext cx="2166921" cy="162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2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3108" y="5072074"/>
            <a:ext cx="2095483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42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6248" y="5072074"/>
            <a:ext cx="2190733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47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016" y="5000636"/>
            <a:ext cx="2095483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142852"/>
            <a:ext cx="82868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Консультативный пункт</a:t>
            </a:r>
            <a:endParaRPr lang="ru-RU" sz="4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14282" y="928670"/>
            <a:ext cx="8501122" cy="500066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Цель создания: оказание консультативной помощи семьям, воспитывающих детей на дому по вопросам воспитания и образования. 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285720" y="1500174"/>
          <a:ext cx="5500726" cy="321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4786314" y="3429000"/>
          <a:ext cx="4000528" cy="2960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500694" y="1571612"/>
            <a:ext cx="28656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График работы: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ВТОРНИК 10.00-12.00</a:t>
            </a:r>
          </a:p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ЧЕТВЕРГ 15.30-17.00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714884"/>
            <a:ext cx="391479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СПЕЦИАЛИСТЫ КП: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Зам. зав. По ВМР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Медсестра 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Музыкальный руководитель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Педагог-психолог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Воспитатели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untitled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7950" y="3357562"/>
            <a:ext cx="2432692" cy="3040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57158" y="428604"/>
            <a:ext cx="3429024" cy="428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инициативный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0" y="1142984"/>
            <a:ext cx="3429024" cy="428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способный найти « себя»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86116" y="1643050"/>
            <a:ext cx="3429024" cy="428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нравственно стойкий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00562" y="2214554"/>
            <a:ext cx="3429024" cy="428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Социально адаптированный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0694" y="2786058"/>
            <a:ext cx="3429024" cy="428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Способный к саморазвитию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786190"/>
            <a:ext cx="28881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chemeClr val="accent3"/>
                </a:solidFill>
                <a:effectLst/>
              </a:rPr>
              <a:t>Детский сад</a:t>
            </a:r>
            <a:endParaRPr lang="ru-RU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71868" y="4071942"/>
            <a:ext cx="235359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Семья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2643174" y="4500570"/>
            <a:ext cx="571504" cy="85725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7158" y="5357826"/>
            <a:ext cx="5286412" cy="114300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Основные агенты социализации дошкольников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2285992"/>
            <a:ext cx="257176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</a:rPr>
              <a:t>Ребёнок 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928926" y="2357430"/>
            <a:ext cx="1428760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14810" y="214290"/>
            <a:ext cx="4775346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Социальный заказ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6286512" y="928670"/>
            <a:ext cx="192882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5720" y="1214422"/>
          <a:ext cx="70009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Блок-схема: альтернативный процесс 4"/>
          <p:cNvSpPr/>
          <p:nvPr/>
        </p:nvSpPr>
        <p:spPr>
          <a:xfrm>
            <a:off x="714348" y="428604"/>
            <a:ext cx="7786742" cy="7143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500042"/>
            <a:ext cx="72866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Формы проведения заседаний КП: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 descr="Изображение 1060.jpg"/>
          <p:cNvPicPr>
            <a:picLocks noChangeAspect="1"/>
          </p:cNvPicPr>
          <p:nvPr/>
        </p:nvPicPr>
        <p:blipFill>
          <a:blip r:embed="rId6" cstate="print">
            <a:lum bright="24000" contrast="34000"/>
          </a:blip>
          <a:stretch>
            <a:fillRect/>
          </a:stretch>
        </p:blipFill>
        <p:spPr>
          <a:xfrm>
            <a:off x="6215074" y="1214422"/>
            <a:ext cx="1643056" cy="219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Изображение 1061.jpg"/>
          <p:cNvPicPr>
            <a:picLocks noChangeAspect="1"/>
          </p:cNvPicPr>
          <p:nvPr/>
        </p:nvPicPr>
        <p:blipFill>
          <a:blip r:embed="rId7" cstate="print">
            <a:lum bright="21000" contrast="16000"/>
          </a:blip>
          <a:stretch>
            <a:fillRect/>
          </a:stretch>
        </p:blipFill>
        <p:spPr>
          <a:xfrm>
            <a:off x="4643438" y="4857760"/>
            <a:ext cx="2428860" cy="182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www.o-detstve.ru/assets/images/forteachers/DOU/parents/kobylina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64" y="3500438"/>
            <a:ext cx="2286000" cy="180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643998" cy="785818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Консультативный пункт работает  по двум направлениям, в зависимости от запросов, интересов родителей, возраста детей: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57158" y="1000108"/>
          <a:ext cx="8501122" cy="381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82451325049c20b5805d9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884" y="857232"/>
            <a:ext cx="2606674" cy="188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hildre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10" y="857232"/>
            <a:ext cx="1452564" cy="1973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43042" y="1000108"/>
            <a:ext cx="24288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Подсолнушки </a:t>
            </a:r>
            <a:endParaRPr lang="ru-RU" sz="2400" b="1" cap="none" spc="0" dirty="0">
              <a:ln/>
              <a:solidFill>
                <a:schemeClr val="accent3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1000108"/>
            <a:ext cx="25533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Дошколёнок </a:t>
            </a:r>
            <a:endParaRPr lang="ru-RU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9" name="Рисунок 8" descr="благодарность от родителей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286256"/>
            <a:ext cx="1638256" cy="2285992"/>
          </a:xfrm>
          <a:prstGeom prst="rect">
            <a:avLst/>
          </a:prstGeom>
          <a:ln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0" name="Рисунок 9" descr="благодарность родителей заведующей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3306" y="4071942"/>
            <a:ext cx="1940857" cy="257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благодарность родителей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43768" y="4352998"/>
            <a:ext cx="1772640" cy="250500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1071538" y="6072206"/>
            <a:ext cx="68580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Благодарим за сотрудничество! 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381530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14282" y="2857496"/>
          <a:ext cx="8501092" cy="2814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86182" y="357166"/>
            <a:ext cx="51182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Перспективы: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5715016"/>
            <a:ext cx="77867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3071810"/>
            <a:ext cx="7100910" cy="330169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       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00100" y="214290"/>
            <a:ext cx="735811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ДЕТСКИЙ САД- </a:t>
            </a:r>
            <a:r>
              <a:rPr lang="ru-RU" dirty="0" smtClean="0"/>
              <a:t>ОТКРЫТАЯ ОБРАЗОВАТЕЛЬНАЯ СИСТЕМА. </a:t>
            </a:r>
            <a:endParaRPr lang="ru-RU" dirty="0"/>
          </a:p>
        </p:txBody>
      </p:sp>
      <p:graphicFrame>
        <p:nvGraphicFramePr>
          <p:cNvPr id="12" name="Схема 11"/>
          <p:cNvGraphicFramePr/>
          <p:nvPr/>
        </p:nvGraphicFramePr>
        <p:xfrm>
          <a:off x="0" y="857232"/>
          <a:ext cx="8929718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428596" y="5000636"/>
            <a:ext cx="3714750" cy="14287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Образование и наука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b="1" dirty="0">
                <a:solidFill>
                  <a:schemeClr val="tx1"/>
                </a:solidFill>
              </a:rPr>
              <a:t>ИРО г. Тулы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b="1" dirty="0">
                <a:solidFill>
                  <a:schemeClr val="tx1"/>
                </a:solidFill>
              </a:rPr>
              <a:t>Тульский педагогический колледж №2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b="1" dirty="0">
                <a:solidFill>
                  <a:schemeClr val="tx1"/>
                </a:solidFill>
              </a:rPr>
              <a:t>Гимназия № 1 г. Щёкино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57686" y="5072074"/>
            <a:ext cx="4572000" cy="13573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 культура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err="1">
                <a:solidFill>
                  <a:schemeClr val="tx1"/>
                </a:solidFill>
              </a:rPr>
              <a:t>Щёкинский</a:t>
            </a:r>
            <a:r>
              <a:rPr lang="ru-RU" sz="1600" b="1" dirty="0">
                <a:solidFill>
                  <a:schemeClr val="tx1"/>
                </a:solidFill>
              </a:rPr>
              <a:t> краеведческий музей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tx1"/>
                </a:solidFill>
              </a:rPr>
              <a:t>Музей-усадьба Ясная Поляна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err="1">
                <a:solidFill>
                  <a:schemeClr val="tx1"/>
                </a:solidFill>
              </a:rPr>
              <a:t>Щёкинская</a:t>
            </a:r>
            <a:r>
              <a:rPr lang="ru-RU" sz="1600" b="1" dirty="0">
                <a:solidFill>
                  <a:schemeClr val="tx1"/>
                </a:solidFill>
              </a:rPr>
              <a:t> детская музыкальная школа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tx1"/>
                </a:solidFill>
              </a:rPr>
              <a:t>Центр детского творчества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tx1"/>
                </a:solidFill>
              </a:rPr>
              <a:t>ДК г. Щёкино, п. Первомайский, п. Пришня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4282" y="357166"/>
            <a:ext cx="8358246" cy="92869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 ПРИОРИТЕТНОЕ НАПРАВЛЕНИЕ ДЕЯТЕЛЬНОСТИ ДОШКОЛЬНОГО УЧРЕЖДЕНИЯ- </a:t>
            </a:r>
            <a:r>
              <a:rPr lang="ru-RU" dirty="0" smtClean="0"/>
              <a:t>СОЦИАЛЬНО-ЛИЧНОСТНОЕ РАЗВИТИЕ ДОШКОЛЬНИКОВ.</a:t>
            </a:r>
            <a:endParaRPr lang="ru-RU" dirty="0"/>
          </a:p>
        </p:txBody>
      </p:sp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214282" y="1285860"/>
            <a:ext cx="2214578" cy="548521"/>
          </a:xfrm>
          <a:prstGeom prst="snip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ЦЕЛЬ:</a:t>
            </a: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214282" y="1785926"/>
            <a:ext cx="8715436" cy="1071570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создание условий  и методическое сопровождение социально-ориентированной деятельности ДОУ, как условия реализации социального заказа семьи  и общества.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2857496"/>
            <a:ext cx="7072362" cy="378621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sz="2000" dirty="0" smtClean="0"/>
              <a:t> Использование в практике работы ДОУ </a:t>
            </a:r>
            <a:r>
              <a:rPr lang="ru-RU" sz="2000" dirty="0" err="1" smtClean="0"/>
              <a:t>здоровьесберегающих</a:t>
            </a:r>
            <a:r>
              <a:rPr lang="ru-RU" sz="2000" dirty="0" smtClean="0"/>
              <a:t> технологий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/>
              <a:t>Реализация общеобразовательной программы в соответствии с ФГТ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/>
              <a:t>Создание и обогащение предметной среды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/>
              <a:t>Обеспечение психологического комфорта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/>
              <a:t>Высокий профессионализм педагогов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/>
              <a:t>Грамотное построение воспитательно-образовательного процесса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/>
              <a:t>Социальное партнёрство с семьёй и другими социальными институтами</a:t>
            </a:r>
            <a:endParaRPr lang="ru-RU" sz="2000" dirty="0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6" y="2857496"/>
            <a:ext cx="2462184" cy="2510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00034" y="2643182"/>
            <a:ext cx="36433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chemeClr val="accent3"/>
                </a:solidFill>
              </a:rPr>
              <a:t>Условия: 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95542">
            <a:off x="91258" y="340503"/>
            <a:ext cx="2249871" cy="16874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Содержимое 5" descr="Изображение 0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357430"/>
            <a:ext cx="2286986" cy="17134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Изображение 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4071942"/>
            <a:ext cx="2047855" cy="1535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graphicFrame>
        <p:nvGraphicFramePr>
          <p:cNvPr id="8" name="Схема 7"/>
          <p:cNvGraphicFramePr/>
          <p:nvPr/>
        </p:nvGraphicFramePr>
        <p:xfrm>
          <a:off x="1785918" y="714356"/>
          <a:ext cx="5357850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Рисунок 8" descr="Изображение 04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67515" y="0"/>
            <a:ext cx="2476485" cy="185736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10" name="Рисунок 9" descr="Изображение 02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58017" y="2071678"/>
            <a:ext cx="2285983" cy="171448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11" name="Рисунок 10" descr="Изображение 46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28860" y="4929198"/>
            <a:ext cx="2190733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3" descr="Изображение 86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043030">
            <a:off x="339540" y="4606438"/>
            <a:ext cx="2261235" cy="1695926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3" name="Рисунок 12" descr="Изображение 86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57752" y="5000636"/>
            <a:ext cx="2214546" cy="166091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sp>
        <p:nvSpPr>
          <p:cNvPr id="15" name="Прямоугольник 14"/>
          <p:cNvSpPr/>
          <p:nvPr/>
        </p:nvSpPr>
        <p:spPr>
          <a:xfrm>
            <a:off x="785786" y="214290"/>
            <a:ext cx="79773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Здоровьесберегающие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технологии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428604"/>
            <a:ext cx="4100514" cy="421484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Творческой группой детского сада разработана Общеобразовательная программа, соответствующая новым федеральным государственным требованиям;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Образовательный процесс выстраивается на основе комплексно- тематического планирования, так же разработанного в дошкольном учреждении;</a:t>
            </a:r>
          </a:p>
          <a:p>
            <a:endParaRPr lang="ru-RU" dirty="0"/>
          </a:p>
        </p:txBody>
      </p:sp>
      <p:pic>
        <p:nvPicPr>
          <p:cNvPr id="4" name="Рисунок 3" descr="Изображение 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786322"/>
            <a:ext cx="2405048" cy="180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4714884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9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63194">
            <a:off x="6139933" y="4664446"/>
            <a:ext cx="2488625" cy="186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20" y="214290"/>
            <a:ext cx="3143272" cy="3714776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ОБЩЕОБРАЗОВАТЕЛЬНАЯ </a:t>
            </a:r>
          </a:p>
          <a:p>
            <a:pPr algn="ctr"/>
            <a:r>
              <a:rPr lang="ru-RU" b="1" dirty="0" smtClean="0"/>
              <a:t>ПРОГРАММА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МДОУ «Детский сад </a:t>
            </a:r>
            <a:r>
              <a:rPr lang="ru-RU" dirty="0" err="1" smtClean="0"/>
              <a:t>общеразвивающего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вида № 17»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71736" y="1785926"/>
            <a:ext cx="2214578" cy="27146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/>
              <a:t>Комплексно-тематическое планирование</a:t>
            </a:r>
            <a:endParaRPr lang="ru-RU" sz="2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857364"/>
          <a:ext cx="8358246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57158" y="357166"/>
            <a:ext cx="82153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ПРИНЦИПЫ ПОСТРОЕНИЯ </a:t>
            </a:r>
          </a:p>
          <a:p>
            <a:pPr algn="ctr"/>
            <a:r>
              <a:rPr lang="ru-RU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РАЗВИВАЮЩЕЙ СРЕДЫ</a:t>
            </a:r>
            <a:endParaRPr lang="ru-RU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зображение 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1928802"/>
            <a:ext cx="3621212" cy="271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857628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3857628"/>
            <a:ext cx="352427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0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142852"/>
            <a:ext cx="3309929" cy="248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://www.vseodetishkax.ru/templates/kids_blue/images/spacer.gif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</p:spPr>
      </p:pic>
      <p:pic>
        <p:nvPicPr>
          <p:cNvPr id="10" name="Рисунок 9" descr="IMG_01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235745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Изображение 0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357694"/>
            <a:ext cx="3143241" cy="2356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Изображение 0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437" y="278894"/>
            <a:ext cx="3308343" cy="248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Изображение 0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286124"/>
            <a:ext cx="2993478" cy="2244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Изображение 2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214290"/>
            <a:ext cx="2301761" cy="306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Изображение 0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2928934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finity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Infinity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Infinity">
      <a:fillStyleLst>
        <a:solidFill>
          <a:schemeClr val="phClr">
            <a:shade val="95000"/>
            <a:satMod val="115000"/>
          </a:schemeClr>
        </a:solidFill>
        <a:gradFill rotWithShape="1">
          <a:gsLst>
            <a:gs pos="0">
              <a:schemeClr val="phClr">
                <a:tint val="90000"/>
                <a:alpha val="50000"/>
                <a:satMod val="150000"/>
              </a:schemeClr>
            </a:gs>
            <a:gs pos="35000">
              <a:schemeClr val="phClr">
                <a:tint val="100000"/>
                <a:alpha val="80000"/>
                <a:satMod val="130000"/>
              </a:schemeClr>
            </a:gs>
            <a:gs pos="100000">
              <a:schemeClr val="phClr">
                <a:tint val="100000"/>
                <a:shade val="90000"/>
                <a:alpha val="95000"/>
                <a:satMod val="11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51000"/>
                <a:alpha val="90000"/>
                <a:satMod val="130000"/>
              </a:schemeClr>
            </a:gs>
            <a:gs pos="50000">
              <a:schemeClr val="phClr">
                <a:shade val="93000"/>
                <a:alpha val="70000"/>
                <a:satMod val="130000"/>
              </a:schemeClr>
            </a:gs>
            <a:gs pos="75000">
              <a:schemeClr val="phClr">
                <a:shade val="94000"/>
                <a:alpha val="50000"/>
                <a:satMod val="135000"/>
              </a:schemeClr>
            </a:gs>
            <a:gs pos="100000">
              <a:schemeClr val="phClr">
                <a:shade val="94000"/>
                <a:alpha val="50000"/>
                <a:satMod val="135000"/>
              </a:schemeClr>
            </a:gs>
          </a:gsLst>
          <a:lin ang="0" scaled="0"/>
        </a:gradFill>
      </a:fillStyleLst>
      <a:lnStyleLst>
        <a:ln w="19050" cap="flat" cmpd="sng" algn="ctr">
          <a:solidFill>
            <a:schemeClr val="phClr">
              <a:shade val="95000"/>
            </a:schemeClr>
          </a:solidFill>
          <a:prstDash val="solid"/>
        </a:ln>
        <a:ln w="31750" cap="flat" cmpd="sng" algn="ctr">
          <a:solidFill>
            <a:schemeClr val="phClr">
              <a:shade val="95000"/>
              <a:satMod val="110000"/>
            </a:schemeClr>
          </a:solidFill>
          <a:prstDash val="solid"/>
        </a:ln>
        <a:ln w="57150" cap="flat" cmpd="dbl" algn="ctr">
          <a:solidFill>
            <a:schemeClr val="phClr">
              <a:shade val="95000"/>
              <a:satMod val="130000"/>
            </a:schemeClr>
          </a:solidFill>
          <a:prstDash val="solid"/>
        </a:ln>
      </a:lnStyleLst>
      <a:effectStyleLst>
        <a:effectStyle>
          <a:effectLst>
            <a:outerShdw blurRad="63500" dist="25400" dir="5400000" sx="101000" sy="101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dir="5400000" sx="101000" sy="101000" algn="ctr" rotWithShape="0">
              <a:srgbClr val="000000">
                <a:alpha val="50000"/>
              </a:srgbClr>
            </a:outerShdw>
            <a:reflection blurRad="12700" stA="26000" endPos="15000" dist="19050" dir="5400000" sy="-100000" rotWithShape="0"/>
          </a:effectLst>
        </a:effectStyle>
        <a:effectStyle>
          <a:effectLst>
            <a:innerShdw blurRad="101600" dist="12700">
              <a:srgbClr val="000000">
                <a:alpha val="35000"/>
              </a:srgbClr>
            </a:innerShdw>
            <a:reflection blurRad="12700" stA="26000" endPos="25000" dist="1905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381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250000"/>
              </a:schemeClr>
            </a:gs>
            <a:gs pos="40000">
              <a:schemeClr val="phClr">
                <a:tint val="90000"/>
                <a:shade val="80000"/>
                <a:satMod val="200000"/>
              </a:schemeClr>
            </a:gs>
            <a:gs pos="100000">
              <a:schemeClr val="phClr">
                <a:shade val="20000"/>
                <a:satMod val="17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Infinity</Template>
  <TotalTime>932</TotalTime>
  <Words>844</Words>
  <Application>Microsoft Office PowerPoint</Application>
  <PresentationFormat>Экран (4:3)</PresentationFormat>
  <Paragraphs>200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Infinity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ФОРМЫ МЕТОДИЧЕСКОЙ РАБОТЫ С КАДРАМИ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95</cp:revision>
  <dcterms:created xsi:type="dcterms:W3CDTF">2011-12-13T06:40:47Z</dcterms:created>
  <dcterms:modified xsi:type="dcterms:W3CDTF">2011-12-20T08:50:10Z</dcterms:modified>
</cp:coreProperties>
</file>