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2" r:id="rId6"/>
    <p:sldId id="264" r:id="rId7"/>
    <p:sldId id="259" r:id="rId8"/>
    <p:sldId id="260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EC4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667" autoAdjust="0"/>
  </p:normalViewPr>
  <p:slideViewPr>
    <p:cSldViewPr>
      <p:cViewPr varScale="1">
        <p:scale>
          <a:sx n="67" d="100"/>
          <a:sy n="67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43E0-B827-4270-8F8A-CF3C7B87E67D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297ED-06F6-4AA1-8EA4-C01BD6355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97ED-06F6-4AA1-8EA4-C01BD635558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C50B84-FFF7-4C16-9F10-1D494746CDCA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BCDD9D-1C59-4E42-9671-9FAF3CA6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642918"/>
            <a:ext cx="6172200" cy="57150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Воспитательная работа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286256"/>
            <a:ext cx="6172200" cy="1071570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err="1" smtClean="0">
                <a:solidFill>
                  <a:srgbClr val="C00000"/>
                </a:solidFill>
              </a:rPr>
              <a:t>Авотина</a:t>
            </a:r>
            <a:r>
              <a:rPr lang="ru-RU" sz="2000" dirty="0" smtClean="0">
                <a:solidFill>
                  <a:srgbClr val="C00000"/>
                </a:solidFill>
              </a:rPr>
              <a:t> Наталья Алексеевна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Учитель начальных классов МОУ «</a:t>
            </a:r>
            <a:r>
              <a:rPr lang="ru-RU" sz="2000" dirty="0" err="1" smtClean="0">
                <a:solidFill>
                  <a:srgbClr val="C00000"/>
                </a:solidFill>
              </a:rPr>
              <a:t>Филимоновская</a:t>
            </a:r>
            <a:r>
              <a:rPr lang="ru-RU" sz="2000" dirty="0" smtClean="0">
                <a:solidFill>
                  <a:srgbClr val="C00000"/>
                </a:solidFill>
              </a:rPr>
              <a:t> СОШ»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000240"/>
            <a:ext cx="6173984" cy="17543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Опыт работы 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 родителями</a:t>
            </a:r>
            <a:endParaRPr lang="ru-RU" sz="54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7467600" cy="1000108"/>
          </a:xfrm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вместе с родителями участвуем в конкурсах</a:t>
            </a: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7891" name="Picture 3" descr="C:\Documents and Settings\Наталья Алексеевна\Рабочий стол\рлдители\SUC500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00174"/>
            <a:ext cx="3357586" cy="25181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Documents and Settings\Наталья Алексеевна\Рабочий стол\рлдители\SUC50064.JPG"/>
          <p:cNvPicPr/>
          <p:nvPr/>
        </p:nvPicPr>
        <p:blipFill>
          <a:blip r:embed="rId3" cstate="email">
            <a:lum bright="20000" contrast="30000"/>
          </a:blip>
          <a:srcRect/>
          <a:stretch>
            <a:fillRect/>
          </a:stretch>
        </p:blipFill>
        <p:spPr bwMode="auto">
          <a:xfrm>
            <a:off x="4214810" y="1714489"/>
            <a:ext cx="3143272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Documents and Settings\Наталья Алексеевна\Рабочий стол\рлдители\SUC5003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214818"/>
            <a:ext cx="3429024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429124" y="4643446"/>
            <a:ext cx="3071834" cy="142876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Мы – одна семья</a:t>
            </a:r>
            <a:endParaRPr lang="ru-RU" sz="280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вместе с родителями ходим в походы</a:t>
            </a: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Содержимое 4" descr="C:\Documents and Settings\Наталья Алексеевна\Рабочий стол\рлдители\SUC50028.JPG"/>
          <p:cNvPicPr>
            <a:picLocks noGr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71612"/>
            <a:ext cx="3344332" cy="247174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C:\Documents and Settings\Наталья Алексеевна\Рабочий стол\рлдители\SUC5005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2000240"/>
            <a:ext cx="3219466" cy="262877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C:\Documents and Settings\Наталья Алексеевна\Рабочий стол\Скачать\Стол\фото\наше село\SUC5005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3429000"/>
            <a:ext cx="3000396" cy="228601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57224" y="4857760"/>
            <a:ext cx="4143404" cy="1071570"/>
          </a:xfrm>
          <a:prstGeom prst="round2DiagRect">
            <a:avLst>
              <a:gd name="adj1" fmla="val 50000"/>
              <a:gd name="adj2" fmla="val 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ЗДОРОВО!</a:t>
            </a:r>
            <a:endParaRPr lang="ru-RU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Не забыли поздравить пап и мам</a:t>
            </a: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Содержимое 4" descr="C:\Documents and Settings\Наталья Алексеевна\Рабочий стол\Скачать\Стол\фото\Началка\2 кл фото\23 февраля\SUC50008.JPG"/>
          <p:cNvPicPr>
            <a:picLocks noGr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643050"/>
            <a:ext cx="4201588" cy="311468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C:\Documents and Settings\Наталья Алексеевна\Рабочий стол\Скачать\Стол\фото\Началка\2 кл фото\фото 8 марта\DSC0632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071810"/>
            <a:ext cx="4312005" cy="318057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:\Documents and Settings\Наталья Алексеевна\Рабочий стол\Скачать\Стол\фото\Началка\2 кл фото\спешим делать добро\SUC50108.JPG"/>
          <p:cNvPicPr>
            <a:picLocks noGrp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785926"/>
            <a:ext cx="5715040" cy="464347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родители – друзья и первые помощники</a:t>
            </a: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5857884" y="2428868"/>
            <a:ext cx="2928958" cy="278608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Сердце шире распахни,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Доброту свою дари,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добрый человек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Победит все зло навек.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357166"/>
          <a:ext cx="8501122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286544"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Чем проповедь выслушивать,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Мне лучше бы взглянуть.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И лучше проводить меня.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Чем указать мне путь.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Глаза умнее слуха.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Пойму все без труда.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Слова порой запутаны,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Пример же – никогда.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Тот лучший проповедник, 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Кто веру в жизнь провел.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Добро увидеть в действии -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Вот лучшая из школ.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endParaRPr lang="ru-RU" sz="200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FEC4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И если все мне показать 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Я выучу урок,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Понятней мне движенье рук,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Чем быстрых слов поток.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Должно быть, можно верить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И мыслям, и словам,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Но я уж лучше погляжу,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Что делаешь ты сам.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Вдруг я неправильно пойму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Твой правильный совет.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Зато пойму как ты живешь-</a:t>
                      </a:r>
                      <a:b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kumimoji="0" lang="ru-RU" sz="2000" i="1" kern="1200" dirty="0" smtClean="0">
                          <a:solidFill>
                            <a:srgbClr val="C00000"/>
                          </a:solidFill>
                        </a:rPr>
                        <a:t>По правде или нет.</a:t>
                      </a:r>
                      <a:endParaRPr kumimoji="0" lang="ru-RU" sz="2000" b="1" i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rgbClr val="FEC49C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student_clipart_girl.gif"/>
          <p:cNvPicPr/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15001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альчи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500570"/>
            <a:ext cx="178595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Школа, здравствуй! Это мы!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Documents and Settings\Наталья Алексеевна\Рабочий стол\рлдители\Изображение 07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357297"/>
            <a:ext cx="4000528" cy="300039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714876" y="1643050"/>
            <a:ext cx="3429024" cy="1357322"/>
          </a:xfrm>
          <a:prstGeom prst="snip2DiagRect">
            <a:avLst>
              <a:gd name="adj1" fmla="val 0"/>
              <a:gd name="adj2" fmla="val 43382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Первое родительское собрание.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C:\Documents and Settings\Наталья Алексеевна\Рабочий стол\рлдители\Изображение 0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500438"/>
            <a:ext cx="4087809" cy="306550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4857760"/>
            <a:ext cx="3286148" cy="1071570"/>
          </a:xfrm>
          <a:prstGeom prst="snip2DiagRect">
            <a:avLst>
              <a:gd name="adj1" fmla="val 0"/>
              <a:gd name="adj2" fmla="val 41678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Знакомство детей и родителей.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285728"/>
            <a:ext cx="7467600" cy="725470"/>
          </a:xfrm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Школа, здравствуй! Это мы!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753220" cy="928670"/>
          </a:xfrm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none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Трудно было…Старались, как могли</a:t>
            </a:r>
            <a:endParaRPr lang="ru-RU" b="1" cap="none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4" name="Содержимое 3" descr="C:\Documents and Settings\Администратор\Рабочий стол\первый класс\SUC5189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85786" y="1357298"/>
            <a:ext cx="2143140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:\Documents and Settings\Администратор\Рабочий стол\первый класс\SUC519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428736"/>
            <a:ext cx="2071702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Documents and Settings\Администратор\Рабочий стол\первый класс\SUC5190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1357298"/>
            <a:ext cx="192882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Documents and Settings\Администратор\Рабочий стол\первый класс\SUC5190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215876" y="3355968"/>
            <a:ext cx="1997077" cy="15716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Documents and Settings\Администратор\Рабочий стол\первый класс\SUC51912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3143248"/>
            <a:ext cx="192882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Documents and Settings\Администратор\Рабочий стол\первый класс\SUC51915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6200000">
            <a:off x="6750858" y="3393283"/>
            <a:ext cx="2071704" cy="15716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Documents and Settings\Администратор\Рабочий стол\первый класс\SUC51924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28860" y="3214686"/>
            <a:ext cx="192882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C:\Documents and Settings\Администратор\Рабочий стол\первый класс\SUC51941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500298" y="4857760"/>
            <a:ext cx="192882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C:\Documents and Settings\Администратор\Рабочий стол\первый класс\SUC51923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786314" y="4857760"/>
            <a:ext cx="192882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143668" cy="582594"/>
          </a:xfr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none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Не всё получалось…</a:t>
            </a:r>
            <a:endParaRPr lang="ru-RU" b="1" cap="none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4" name="Содержимое 3" descr="C:\Documents and Settings\Администратор\Рабочий стол\первый класс\SUC5192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68" y="1571612"/>
            <a:ext cx="264320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:\Documents and Settings\Администратор\Рабочий стол\первый класс\SUC5194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428728" y="4572008"/>
            <a:ext cx="2000264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Documents and Settings\Администратор\Рабочий стол\первый класс\SUC5194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893603" y="4536289"/>
            <a:ext cx="2000264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Documents and Settings\Администратор\Рабочий стол\первый класс\SUC5201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678629" y="1607331"/>
            <a:ext cx="2571768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Documents and Settings\Администратор\Рабочий стол\первый класс\SUC5201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6200000">
            <a:off x="6250796" y="1607330"/>
            <a:ext cx="2571767" cy="2071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Рисунок 3" descr="AG00317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50" y="3857625"/>
            <a:ext cx="1876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972320" cy="785818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cap="none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Но мы справились</a:t>
            </a:r>
            <a:endParaRPr lang="ru-RU" sz="3600" b="1" cap="none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643050"/>
            <a:ext cx="8215370" cy="3429024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ChevronInverted">
              <a:avLst>
                <a:gd name="adj" fmla="val 8005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 в школу </a:t>
            </a:r>
            <a:r>
              <a:rPr lang="ru-RU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всегда </a:t>
            </a:r>
            <a:r>
              <a:rPr lang="ru-RU" sz="36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идём с охотой.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Учеба – это трудная работа. </a:t>
            </a:r>
          </a:p>
        </p:txBody>
      </p:sp>
      <p:pic>
        <p:nvPicPr>
          <p:cNvPr id="7" name="Содержимое 6" descr="девочка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4429132"/>
            <a:ext cx="1928825" cy="2189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Вместе с нами мамы и папы, бабушки и дедушки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Содержимое 4" descr="C:\Documents and Settings\Администратор\Рабочий стол\фото\Началка\1 класс май\SUC52032.JPG"/>
          <p:cNvPicPr>
            <a:picLocks noGr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4143380"/>
            <a:ext cx="3143272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785786" y="5072074"/>
            <a:ext cx="3214710" cy="1285884"/>
          </a:xfrm>
          <a:prstGeom prst="snip2DiagRect">
            <a:avLst>
              <a:gd name="adj1" fmla="val 40459"/>
              <a:gd name="adj2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 парах постоянного и сменного состава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C:\Documents and Settings\Администратор\Рабочий стол\фото\1 класс май\SUC520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14488"/>
            <a:ext cx="3929090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4929190" y="2071678"/>
            <a:ext cx="3214710" cy="1285884"/>
          </a:xfrm>
          <a:prstGeom prst="snip2DiagRect">
            <a:avLst>
              <a:gd name="adj1" fmla="val 36781"/>
              <a:gd name="adj2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 собраниях работаем в малых группах,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У нас все вместе, все сообща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Содержимое 4" descr="C:\Documents and Settings\Администратор\Рабочий стол\фото\1 класс май\SUC52033.JPG"/>
          <p:cNvPicPr>
            <a:picLocks noGr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928802"/>
            <a:ext cx="3500462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Documents and Settings\Администратор\Рабочий стол\фото\Началка\1 класс май\SUC520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214810" y="2428868"/>
            <a:ext cx="4429156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10" y="5000636"/>
            <a:ext cx="3214710" cy="1071570"/>
          </a:xfrm>
          <a:prstGeom prst="snip2DiagRect">
            <a:avLst>
              <a:gd name="adj1" fmla="val 32368"/>
              <a:gd name="adj2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Вывели формулу семейного благополучия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Documents and Settings\Наталья Алексеевна\Рабочий стол\рлдители\SUC5000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1917" y="1600200"/>
            <a:ext cx="2772828" cy="207962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38100" cap="flat" cmpd="sng" algn="ctr">
            <a:solidFill>
              <a:schemeClr val="accent1">
                <a:shade val="70000"/>
                <a:satMod val="1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вместе с родителями участвуем в конкурсах</a:t>
            </a:r>
            <a:endParaRPr kumimoji="0" lang="ru-RU" sz="3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870" name="Picture 6" descr="SUC500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2786058"/>
            <a:ext cx="2857520" cy="214684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00034" y="4000504"/>
            <a:ext cx="2786082" cy="100013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Зиёев</a:t>
            </a:r>
            <a:r>
              <a:rPr lang="ru-RU" b="1" dirty="0" smtClean="0">
                <a:solidFill>
                  <a:srgbClr val="C00000"/>
                </a:solidFill>
              </a:rPr>
              <a:t> Рустам  «ПЕРЕКРЁСТОК»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000628" y="1643050"/>
            <a:ext cx="2500330" cy="100013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 капусты именины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643174" y="5286388"/>
            <a:ext cx="2500330" cy="100013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Изготовили кормушки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6871" name="Picture 7" descr="SUC500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4500570"/>
            <a:ext cx="2500330" cy="186156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115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Воспитательная работа</vt:lpstr>
      <vt:lpstr>Слайд 2</vt:lpstr>
      <vt:lpstr>Школа, здравствуй! Это мы!</vt:lpstr>
      <vt:lpstr>Трудно было…Старались, как могли</vt:lpstr>
      <vt:lpstr>Не всё получалось…</vt:lpstr>
      <vt:lpstr>Но мы справились</vt:lpstr>
      <vt:lpstr>       Вместе с нами мамы и папы, бабушки и дедушки</vt:lpstr>
      <vt:lpstr>         У нас все вместе, все сообща  </vt:lpstr>
      <vt:lpstr>         вместе с родителями участвуем в конкурсах</vt:lpstr>
      <vt:lpstr>         вместе с родителями участвуем в конкурсах</vt:lpstr>
      <vt:lpstr>         вместе с родителями ходим в походы</vt:lpstr>
      <vt:lpstr>         Не забыли поздравить пап и мам</vt:lpstr>
      <vt:lpstr>         родители – друзья и первые помощники</vt:lpstr>
    </vt:vector>
  </TitlesOfParts>
  <Company>МОУ Филимоновская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Терещенко Иван Владимирович</dc:creator>
  <cp:lastModifiedBy>Tata</cp:lastModifiedBy>
  <cp:revision>35</cp:revision>
  <dcterms:created xsi:type="dcterms:W3CDTF">2009-03-21T18:56:02Z</dcterms:created>
  <dcterms:modified xsi:type="dcterms:W3CDTF">2012-06-02T18:39:21Z</dcterms:modified>
</cp:coreProperties>
</file>