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8" r:id="rId2"/>
  </p:sldMasterIdLst>
  <p:handoutMasterIdLst>
    <p:handoutMasterId r:id="rId37"/>
  </p:handoutMasterIdLst>
  <p:sldIdLst>
    <p:sldId id="287" r:id="rId3"/>
    <p:sldId id="267" r:id="rId4"/>
    <p:sldId id="268" r:id="rId5"/>
    <p:sldId id="278" r:id="rId6"/>
    <p:sldId id="276" r:id="rId7"/>
    <p:sldId id="277" r:id="rId8"/>
    <p:sldId id="274" r:id="rId9"/>
    <p:sldId id="273" r:id="rId10"/>
    <p:sldId id="275" r:id="rId11"/>
    <p:sldId id="269" r:id="rId12"/>
    <p:sldId id="270" r:id="rId13"/>
    <p:sldId id="271" r:id="rId14"/>
    <p:sldId id="272" r:id="rId15"/>
    <p:sldId id="288" r:id="rId16"/>
    <p:sldId id="279" r:id="rId17"/>
    <p:sldId id="280" r:id="rId18"/>
    <p:sldId id="281" r:id="rId19"/>
    <p:sldId id="282" r:id="rId20"/>
    <p:sldId id="283" r:id="rId21"/>
    <p:sldId id="284" r:id="rId22"/>
    <p:sldId id="256" r:id="rId23"/>
    <p:sldId id="257" r:id="rId24"/>
    <p:sldId id="258" r:id="rId25"/>
    <p:sldId id="259" r:id="rId26"/>
    <p:sldId id="260" r:id="rId27"/>
    <p:sldId id="261" r:id="rId28"/>
    <p:sldId id="285" r:id="rId29"/>
    <p:sldId id="286" r:id="rId30"/>
    <p:sldId id="262" r:id="rId31"/>
    <p:sldId id="290" r:id="rId32"/>
    <p:sldId id="266" r:id="rId33"/>
    <p:sldId id="264" r:id="rId34"/>
    <p:sldId id="265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4660"/>
  </p:normalViewPr>
  <p:slideViewPr>
    <p:cSldViewPr>
      <p:cViewPr varScale="1">
        <p:scale>
          <a:sx n="51" d="100"/>
          <a:sy n="51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2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04AF61-C74D-4DC9-8228-1B1A6E817685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D981FB-B59C-4AD6-9673-6A5DECC98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E67E-1B82-462A-9FD6-D56C4FEE37B2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1FFD-B99B-45CE-90FA-CD69BB99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140A-CA42-4FE6-BDFE-A01E893537DC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6F7-59DD-488E-9CCB-2A5F9629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CD84-A434-4318-8321-35C1A8C33BA7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B709-7B75-4B0D-83FA-3119D3B6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82CC-DA31-46BD-92DA-6E59ED4E5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92B6F13-B4CD-490C-8E5A-E725DC2E9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52EF-F629-4CAC-BAA7-06C77355E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2D4A-E9EE-4D18-A1B3-E2E7F435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CB85-4CFA-43EE-B32E-A664F8A9C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7FAD-73F2-4590-824B-DCCE8C12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A1BE-C3AE-427B-86CE-11E615D11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7A88-3FEC-4F1C-AC17-4FAE6D79E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1E8-234A-42A5-9D42-3C46D2CE73D9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139A-1A14-47E1-98FA-697E9BB1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C556-D26F-4FF0-BF51-1B385E32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22E7-F4FD-4D1E-BECE-982ABDE73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1CF9-D7FD-4DC0-904D-7F63CFCD9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36F8-BD00-409C-9C6A-6981F4B8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483F-33ED-402B-BF87-A79E5DF02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786A-5EB5-42C2-AABC-B38D6C473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A712-5528-4CFD-890D-587CBAE2E891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A4D1-AF22-4CFF-B768-B62314077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9A58-CC76-459C-8483-164E970C06F9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4EEE-02B5-4B0C-B9F5-CF08C0568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C80E-2B95-409A-AF05-60329018ACE3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4500-4A99-4CB0-A195-509E88C0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B618-B24F-43F1-9453-0179B50E62FF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CDE7-EDA9-4B07-8485-99F44099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B1CD-0C1E-4B1A-ABED-3DAA878A1D07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8EB8-A768-40EC-B1C8-40DD1E5D4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2106-FD26-42EE-B423-3837F1FDBA14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373F-E548-4630-BCF4-EEE05DCD5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7220-6A4C-4E6E-BD93-8CD3BEC0C9B6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6930-CB0F-4AAA-93FC-1DDFF392C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F9C189F-405C-40C9-A225-D43507AC17B0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99C468-0B6B-40FD-BE43-E81C8590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0" r:id="rId2"/>
    <p:sldLayoutId id="214748387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FE68EFC3-BB36-4F59-AC91-113FE778C716}" type="datetimeFigureOut">
              <a:rPr lang="ru-RU"/>
              <a:pPr>
                <a:defRPr/>
              </a:pPr>
              <a:t>30.07.2012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2D1955E1-3664-48CB-8A0F-EB6ECF5F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5" y="714375"/>
            <a:ext cx="885825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500" dirty="0" smtClean="0"/>
              <a:t>О спорт, ты мир…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000250"/>
            <a:ext cx="6400800" cy="1214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smtClean="0"/>
              <a:t>Пьер де Кубертен</a:t>
            </a:r>
          </a:p>
        </p:txBody>
      </p:sp>
      <p:pic>
        <p:nvPicPr>
          <p:cNvPr id="19460" name="Picture 2" descr="C:\Documents and Settings\Психолог\Мои документы\Мои рисунки\театр здоровья\485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500438"/>
            <a:ext cx="64293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/>
              <a:t>Олимпия</a:t>
            </a:r>
            <a:r>
              <a:rPr lang="ru-RU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Олимпия, древнегреческий город в Элиде, место проведения Олимпийских игр.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Первые Игры были проведены здесь в 776 году до нашей эры.</a:t>
            </a:r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97400" y="1844675"/>
            <a:ext cx="3806825" cy="3970338"/>
          </a:xfrm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Популярные виды спорта</a:t>
            </a:r>
          </a:p>
        </p:txBody>
      </p:sp>
      <p:pic>
        <p:nvPicPr>
          <p:cNvPr id="29699" name="Picture 8" descr="олим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484313"/>
            <a:ext cx="3960812" cy="2376487"/>
          </a:xfrm>
        </p:spPr>
      </p:pic>
      <p:pic>
        <p:nvPicPr>
          <p:cNvPr id="29700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52500" y="3941763"/>
            <a:ext cx="3733800" cy="2189162"/>
          </a:xfrm>
        </p:spPr>
      </p:pic>
      <p:sp>
        <p:nvSpPr>
          <p:cNvPr id="29701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5076825" y="1600200"/>
            <a:ext cx="38163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Самые популярные виды спорта: борьба, кулачные бои, прыжки в длину с гантелями в руках, метание диска или копья.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Популярные виды спорта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684213" y="1600200"/>
            <a:ext cx="273526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Богатые люди могли позволить себе состязания колесниц.</a:t>
            </a:r>
          </a:p>
        </p:txBody>
      </p:sp>
      <p:pic>
        <p:nvPicPr>
          <p:cNvPr id="30724" name="Picture 7" descr="олимп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63938" y="1628775"/>
            <a:ext cx="5105400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Популярные виды спорта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7772400" cy="182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Но популярнее всего были состязания по бегу на стадионах, чаще всего на дистанцию в две сотни метров.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Чемпион увенчан венком из ветвей оливы.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31749" name="Picture 4" descr="олим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644900"/>
            <a:ext cx="77755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 t="6250" b="6250"/>
          <a:stretch>
            <a:fillRect/>
          </a:stretch>
        </p:blipFill>
        <p:spPr bwMode="auto">
          <a:xfrm>
            <a:off x="1714500" y="1285875"/>
            <a:ext cx="50720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Слабым не место </a:t>
            </a:r>
            <a:br>
              <a:rPr lang="ru-RU" sz="4800" smtClean="0"/>
            </a:br>
            <a:r>
              <a:rPr lang="ru-RU" sz="4800" smtClean="0"/>
              <a:t>в нашей долине!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5513" y="1484313"/>
            <a:ext cx="3736975" cy="4614862"/>
          </a:xfrm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84313"/>
            <a:ext cx="388937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Приснится же такое!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35600" y="1600200"/>
            <a:ext cx="32512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200" smtClean="0"/>
          </a:p>
          <a:p>
            <a:pPr algn="ctr" eaLnBrk="1" hangingPunct="1">
              <a:buFont typeface="Wingdings" pitchFamily="2" charset="2"/>
              <a:buNone/>
            </a:pPr>
            <a:endParaRPr lang="ru-RU" sz="3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200" smtClean="0">
                <a:latin typeface="Times New Roman" pitchFamily="18" charset="0"/>
              </a:rPr>
              <a:t>М А М О Ч К А 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</a:rPr>
              <a:t>Спаси меня!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</a:rPr>
              <a:t>Помогите!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341438"/>
            <a:ext cx="45529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LIMBHI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62163" y="1524000"/>
            <a:ext cx="5019675" cy="457200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Спорт – это сила!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JOGGER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67175" y="3068638"/>
            <a:ext cx="1303338" cy="2906712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Спорт – это здоровье!</a:t>
            </a:r>
          </a:p>
        </p:txBody>
      </p:sp>
      <p:pic>
        <p:nvPicPr>
          <p:cNvPr id="36868" name="Picture 5" descr="JOGGER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060575"/>
            <a:ext cx="12969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JOGGER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2276475"/>
            <a:ext cx="13033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JOGGER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550" y="2420938"/>
            <a:ext cx="2592388" cy="3744912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/>
              <a:t>Спорт – это красивая фигура, </a:t>
            </a:r>
            <a:br>
              <a:rPr lang="ru-RU" sz="4000" smtClean="0"/>
            </a:br>
            <a:r>
              <a:rPr lang="ru-RU" sz="4000" smtClean="0"/>
              <a:t>между прочим!</a:t>
            </a:r>
          </a:p>
        </p:txBody>
      </p:sp>
      <p:pic>
        <p:nvPicPr>
          <p:cNvPr id="37892" name="Picture 5" descr="SKATER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2205038"/>
            <a:ext cx="26844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/>
              <a:t>Из истории олимпийских игр</a:t>
            </a:r>
          </a:p>
        </p:txBody>
      </p:sp>
      <p:pic>
        <p:nvPicPr>
          <p:cNvPr id="20484" name="Picture 4" descr="олим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557338"/>
            <a:ext cx="56165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VBALPL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32138" y="3122613"/>
            <a:ext cx="2735262" cy="2682875"/>
          </a:xfr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Спорт – это жизнь!</a:t>
            </a:r>
          </a:p>
        </p:txBody>
      </p:sp>
      <p:pic>
        <p:nvPicPr>
          <p:cNvPr id="38916" name="Picture 5" descr="TNISPLY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844675"/>
            <a:ext cx="18161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BSKTBPL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125538"/>
            <a:ext cx="1800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BOXE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3860800"/>
            <a:ext cx="137636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SOCRPLY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4005263"/>
            <a:ext cx="10382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5" y="714375"/>
            <a:ext cx="885825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500" dirty="0" smtClean="0"/>
              <a:t>О спорт, ты мир…</a:t>
            </a:r>
          </a:p>
        </p:txBody>
      </p:sp>
      <p:sp>
        <p:nvSpPr>
          <p:cNvPr id="399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000250"/>
            <a:ext cx="6400800" cy="1214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smtClean="0"/>
              <a:t>Пьер де Кубертен</a:t>
            </a:r>
          </a:p>
        </p:txBody>
      </p:sp>
      <p:pic>
        <p:nvPicPr>
          <p:cNvPr id="39940" name="Picture 2" descr="C:\Documents and Settings\Психолог\Мои документы\Мои рисунки\театр здоровья\485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500438"/>
            <a:ext cx="64293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Октябрь 2005 г. </a:t>
            </a:r>
            <a:br>
              <a:rPr lang="ru-RU" sz="3200" dirty="0" smtClean="0"/>
            </a:br>
            <a:r>
              <a:rPr lang="ru-RU" sz="3200" dirty="0" smtClean="0"/>
              <a:t>Футбол на приз «</a:t>
            </a:r>
            <a:r>
              <a:rPr lang="ru-RU" sz="3200" dirty="0" err="1" smtClean="0"/>
              <a:t>ПОЗИСа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r>
              <a:rPr lang="en-US" sz="3200" dirty="0" smtClean="0"/>
              <a:t>V </a:t>
            </a:r>
            <a:r>
              <a:rPr lang="ru-RU" sz="3200" dirty="0" smtClean="0"/>
              <a:t>место</a:t>
            </a:r>
          </a:p>
        </p:txBody>
      </p:sp>
      <p:pic>
        <p:nvPicPr>
          <p:cNvPr id="409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4813" y="1357313"/>
            <a:ext cx="8167687" cy="5407025"/>
          </a:xfrm>
        </p:spPr>
      </p:pic>
      <p:pic>
        <p:nvPicPr>
          <p:cNvPr id="40964" name="Рисунок 4" descr="0cc7d3f84a23c7a9d80a2b65f71679a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7625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Чемпионы </a:t>
            </a:r>
            <a:r>
              <a:rPr lang="ru-RU" dirty="0" err="1" smtClean="0"/>
              <a:t>минифутбола</a:t>
            </a:r>
            <a:r>
              <a:rPr lang="ru-RU" dirty="0" smtClean="0"/>
              <a:t>. 2010г.</a:t>
            </a:r>
          </a:p>
        </p:txBody>
      </p:sp>
      <p:pic>
        <p:nvPicPr>
          <p:cNvPr id="41987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3038" y="785813"/>
            <a:ext cx="8756650" cy="5811837"/>
          </a:xfrm>
        </p:spPr>
      </p:pic>
      <p:pic>
        <p:nvPicPr>
          <p:cNvPr id="41988" name="Рисунок 1" descr="bf33442e5ca91009b90d648536b6c597.png"/>
          <p:cNvPicPr>
            <a:picLocks noChangeAspect="1"/>
          </p:cNvPicPr>
          <p:nvPr/>
        </p:nvPicPr>
        <p:blipFill>
          <a:blip r:embed="rId3" cstate="email"/>
          <a:srcRect t="27608"/>
          <a:stretch>
            <a:fillRect/>
          </a:stretch>
        </p:blipFill>
        <p:spPr bwMode="auto">
          <a:xfrm>
            <a:off x="3643313" y="4214813"/>
            <a:ext cx="324326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786313" y="214313"/>
            <a:ext cx="4143375" cy="4643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err="1" smtClean="0"/>
              <a:t>Замалутдинов</a:t>
            </a:r>
            <a:r>
              <a:rPr lang="ru-RU" sz="4800" dirty="0" smtClean="0"/>
              <a:t> </a:t>
            </a:r>
            <a:r>
              <a:rPr lang="ru-RU" sz="4800" dirty="0" err="1" smtClean="0"/>
              <a:t>Ильфат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игрок национальной команды РФ, </a:t>
            </a:r>
            <a:br>
              <a:rPr lang="ru-RU" sz="3200" dirty="0" smtClean="0"/>
            </a:br>
            <a:r>
              <a:rPr lang="ru-RU" sz="3200" dirty="0" smtClean="0"/>
              <a:t>хоккей на траве</a:t>
            </a:r>
          </a:p>
        </p:txBody>
      </p:sp>
      <p:pic>
        <p:nvPicPr>
          <p:cNvPr id="43011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06363"/>
            <a:ext cx="4357687" cy="6583362"/>
          </a:xfrm>
        </p:spPr>
      </p:pic>
      <p:pic>
        <p:nvPicPr>
          <p:cNvPr id="43012" name="Рисунок 4" descr="9e419927ea2c3e36976e50d4609c8f46.png"/>
          <p:cNvPicPr>
            <a:picLocks noChangeAspect="1"/>
          </p:cNvPicPr>
          <p:nvPr/>
        </p:nvPicPr>
        <p:blipFill>
          <a:blip r:embed="rId3" cstate="email"/>
          <a:srcRect l="11629" t="13023" r="9302"/>
          <a:stretch>
            <a:fillRect/>
          </a:stretch>
        </p:blipFill>
        <p:spPr bwMode="auto">
          <a:xfrm>
            <a:off x="7221538" y="4214813"/>
            <a:ext cx="19224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86313" y="214313"/>
            <a:ext cx="4143375" cy="52149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err="1" smtClean="0"/>
              <a:t>Дядькова</a:t>
            </a:r>
            <a:r>
              <a:rPr lang="ru-RU" sz="6000" dirty="0" smtClean="0"/>
              <a:t> Дарья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dirty="0" smtClean="0"/>
              <a:t>Выпуск 2007 г.</a:t>
            </a:r>
            <a:br>
              <a:rPr lang="ru-RU" sz="3600" b="0" dirty="0" smtClean="0"/>
            </a:br>
            <a:r>
              <a:rPr lang="ru-RU" sz="3600" b="0" dirty="0" smtClean="0"/>
              <a:t>коньки. КМС.</a:t>
            </a:r>
          </a:p>
        </p:txBody>
      </p:sp>
      <p:pic>
        <p:nvPicPr>
          <p:cNvPr id="44035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42875"/>
            <a:ext cx="4437063" cy="6572250"/>
          </a:xfrm>
        </p:spPr>
      </p:pic>
      <p:pic>
        <p:nvPicPr>
          <p:cNvPr id="44036" name="Рисунок 3" descr="1cef6baf64ab5fd31191aca89415c9bb.png"/>
          <p:cNvPicPr>
            <a:picLocks noChangeAspect="1"/>
          </p:cNvPicPr>
          <p:nvPr/>
        </p:nvPicPr>
        <p:blipFill>
          <a:blip r:embed="rId3" cstate="email"/>
          <a:srcRect l="17647" t="27843" r="21568"/>
          <a:stretch>
            <a:fillRect/>
          </a:stretch>
        </p:blipFill>
        <p:spPr bwMode="auto">
          <a:xfrm>
            <a:off x="7286625" y="4102100"/>
            <a:ext cx="18573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44402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Четверкин Эдуард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футбол.</a:t>
            </a:r>
            <a:br>
              <a:rPr lang="ru-RU" sz="2800" dirty="0" smtClean="0"/>
            </a:br>
            <a:r>
              <a:rPr lang="ru-RU" sz="2800" dirty="0" smtClean="0"/>
              <a:t>Игрок команды ПОЗИС.</a:t>
            </a:r>
            <a:br>
              <a:rPr lang="ru-RU" sz="2800" dirty="0" smtClean="0"/>
            </a:br>
            <a:r>
              <a:rPr lang="ru-RU" sz="2800" dirty="0" smtClean="0"/>
              <a:t>2010 г. </a:t>
            </a:r>
            <a:br>
              <a:rPr lang="ru-RU" sz="2800" dirty="0" smtClean="0"/>
            </a:br>
            <a:r>
              <a:rPr lang="ru-RU" sz="2800" dirty="0" smtClean="0"/>
              <a:t>1 разряд</a:t>
            </a:r>
          </a:p>
        </p:txBody>
      </p:sp>
      <p:pic>
        <p:nvPicPr>
          <p:cNvPr id="45059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42875"/>
            <a:ext cx="4429125" cy="6569075"/>
          </a:xfrm>
        </p:spPr>
      </p:pic>
      <p:pic>
        <p:nvPicPr>
          <p:cNvPr id="45060" name="Рисунок 2" descr="0cc7d3f84a23c7a9d80a2b65f71679a6.png"/>
          <p:cNvPicPr>
            <a:picLocks noChangeAspect="1"/>
          </p:cNvPicPr>
          <p:nvPr/>
        </p:nvPicPr>
        <p:blipFill>
          <a:blip r:embed="rId3" cstate="email"/>
          <a:srcRect t="16667" r="4630"/>
          <a:stretch>
            <a:fillRect/>
          </a:stretch>
        </p:blipFill>
        <p:spPr bwMode="auto">
          <a:xfrm>
            <a:off x="6789738" y="4286250"/>
            <a:ext cx="23542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543800" cy="1928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Марьин Владимир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Конькобежец. Мастер спорта.</a:t>
            </a:r>
            <a:br>
              <a:rPr lang="ru-RU" sz="2800" dirty="0" smtClean="0"/>
            </a:br>
            <a:r>
              <a:rPr lang="ru-RU" sz="2800" dirty="0" smtClean="0"/>
              <a:t>Выпуск 1972</a:t>
            </a:r>
          </a:p>
        </p:txBody>
      </p:sp>
      <p:pic>
        <p:nvPicPr>
          <p:cNvPr id="46083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2214563"/>
            <a:ext cx="6827838" cy="4387850"/>
          </a:xfrm>
        </p:spPr>
      </p:pic>
      <p:pic>
        <p:nvPicPr>
          <p:cNvPr id="46084" name="Рисунок 4" descr="9e419927ea2c3e36976e50d4609c8f46.png"/>
          <p:cNvPicPr>
            <a:picLocks noChangeAspect="1"/>
          </p:cNvPicPr>
          <p:nvPr/>
        </p:nvPicPr>
        <p:blipFill>
          <a:blip r:embed="rId3" cstate="email"/>
          <a:srcRect l="9302" t="13023" r="11629"/>
          <a:stretch>
            <a:fillRect/>
          </a:stretch>
        </p:blipFill>
        <p:spPr bwMode="auto">
          <a:xfrm>
            <a:off x="0" y="3429000"/>
            <a:ext cx="2584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543800" cy="1928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/>
              <a:t>Марьин Александр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Лыжные гонки. Мастер спорта.</a:t>
            </a:r>
            <a:br>
              <a:rPr lang="ru-RU" sz="2800" dirty="0" smtClean="0"/>
            </a:br>
            <a:r>
              <a:rPr lang="ru-RU" sz="2800" dirty="0" smtClean="0"/>
              <a:t>Выпуск 1999</a:t>
            </a:r>
          </a:p>
        </p:txBody>
      </p:sp>
      <p:pic>
        <p:nvPicPr>
          <p:cNvPr id="47107" name="Содержимое 6" descr="x_24dc3da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2000250"/>
            <a:ext cx="62865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Молодежная сборная Татарстана</a:t>
            </a:r>
            <a:br>
              <a:rPr lang="ru-RU" dirty="0" smtClean="0"/>
            </a:br>
            <a:r>
              <a:rPr lang="ru-RU" dirty="0" smtClean="0"/>
              <a:t>по хоккею на траве</a:t>
            </a:r>
          </a:p>
        </p:txBody>
      </p:sp>
      <p:pic>
        <p:nvPicPr>
          <p:cNvPr id="48131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6588" y="1428750"/>
            <a:ext cx="7864475" cy="5224463"/>
          </a:xfrm>
        </p:spPr>
      </p:pic>
      <p:sp>
        <p:nvSpPr>
          <p:cNvPr id="5" name="Овал 4"/>
          <p:cNvSpPr/>
          <p:nvPr/>
        </p:nvSpPr>
        <p:spPr>
          <a:xfrm>
            <a:off x="4286250" y="2571750"/>
            <a:ext cx="785813" cy="857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43688" y="3500438"/>
            <a:ext cx="785812" cy="857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9000" y="3500438"/>
            <a:ext cx="785813" cy="857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Древняя Греция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435600" y="1600200"/>
            <a:ext cx="3251200" cy="4530725"/>
          </a:xfrm>
        </p:spPr>
        <p:txBody>
          <a:bodyPr/>
          <a:lstStyle/>
          <a:p>
            <a:pPr algn="ctr" eaLnBrk="1" hangingPunct="1"/>
            <a:endParaRPr lang="ru-RU" sz="3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Древняя Греция  - родина олимпийских игр</a:t>
            </a:r>
          </a:p>
        </p:txBody>
      </p:sp>
      <p:pic>
        <p:nvPicPr>
          <p:cNvPr id="21509" name="Picture 4" descr="олимп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628775"/>
            <a:ext cx="4465638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Психолог\Мои документы\Мои рисунки\театр здоровья\IMG_01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58000"/>
            <a:ext cx="480027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Picture 3" descr="C:\Documents and Settings\Психолог\Мои документы\Мои рисунки\театр здоровья\IMG_0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726" y="0"/>
            <a:ext cx="480027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C:\Documents and Settings\Психолог\Мои документы\Мои рисунки\театр здоровья\IMG_03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143116"/>
            <a:ext cx="3561945" cy="267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013" y="714375"/>
            <a:ext cx="4329112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Сборная команда</a:t>
            </a:r>
            <a:br>
              <a:rPr lang="ru-RU" dirty="0" smtClean="0"/>
            </a:br>
            <a:r>
              <a:rPr lang="ru-RU" dirty="0" smtClean="0"/>
              <a:t>по хоккею на траве</a:t>
            </a:r>
          </a:p>
        </p:txBody>
      </p:sp>
      <p:pic>
        <p:nvPicPr>
          <p:cNvPr id="49158" name="Рисунок 3" descr="1cef6baf64ab5fd31191aca89415c9bb.png"/>
          <p:cNvPicPr>
            <a:picLocks noChangeAspect="1"/>
          </p:cNvPicPr>
          <p:nvPr/>
        </p:nvPicPr>
        <p:blipFill>
          <a:blip r:embed="rId5" cstate="email"/>
          <a:srcRect l="17647" t="27843" r="21568"/>
          <a:stretch>
            <a:fillRect/>
          </a:stretch>
        </p:blipFill>
        <p:spPr bwMode="auto">
          <a:xfrm>
            <a:off x="6715125" y="3252788"/>
            <a:ext cx="24288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 l="8860"/>
          <a:stretch>
            <a:fillRect/>
          </a:stretch>
        </p:blipFill>
        <p:spPr bwMode="auto">
          <a:xfrm>
            <a:off x="0" y="0"/>
            <a:ext cx="5000628" cy="364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7251" y="0"/>
            <a:ext cx="477674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3253738"/>
            <a:ext cx="4714876" cy="360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429001"/>
            <a:ext cx="47560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1928802"/>
            <a:ext cx="2500330" cy="313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bf33442e5ca91009b90d648536b6c597.png"/>
          <p:cNvPicPr>
            <a:picLocks noChangeAspect="1"/>
          </p:cNvPicPr>
          <p:nvPr/>
        </p:nvPicPr>
        <p:blipFill>
          <a:blip r:embed="rId2" cstate="email"/>
          <a:srcRect t="27608"/>
          <a:stretch>
            <a:fillRect/>
          </a:stretch>
        </p:blipFill>
        <p:spPr bwMode="auto">
          <a:xfrm>
            <a:off x="4143375" y="928688"/>
            <a:ext cx="3243263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2" descr="0cc7d3f84a23c7a9d80a2b65f71679a6.png"/>
          <p:cNvPicPr>
            <a:picLocks noChangeAspect="1"/>
          </p:cNvPicPr>
          <p:nvPr/>
        </p:nvPicPr>
        <p:blipFill>
          <a:blip r:embed="rId3" cstate="email"/>
          <a:srcRect l="4630" t="16667"/>
          <a:stretch>
            <a:fillRect/>
          </a:stretch>
        </p:blipFill>
        <p:spPr bwMode="auto">
          <a:xfrm>
            <a:off x="1643063" y="3113088"/>
            <a:ext cx="3429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3" descr="1cef6baf64ab5fd31191aca89415c9bb.png"/>
          <p:cNvPicPr>
            <a:picLocks noChangeAspect="1"/>
          </p:cNvPicPr>
          <p:nvPr/>
        </p:nvPicPr>
        <p:blipFill>
          <a:blip r:embed="rId4" cstate="email"/>
          <a:srcRect l="17647" t="27843" r="21568"/>
          <a:stretch>
            <a:fillRect/>
          </a:stretch>
        </p:blipFill>
        <p:spPr bwMode="auto">
          <a:xfrm>
            <a:off x="6858000" y="3465513"/>
            <a:ext cx="22860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4" descr="9e419927ea2c3e36976e50d4609c8f46.png"/>
          <p:cNvPicPr>
            <a:picLocks noChangeAspect="1"/>
          </p:cNvPicPr>
          <p:nvPr/>
        </p:nvPicPr>
        <p:blipFill>
          <a:blip r:embed="rId5" cstate="email"/>
          <a:srcRect l="11629" t="13023" r="9302"/>
          <a:stretch>
            <a:fillRect/>
          </a:stretch>
        </p:blipFill>
        <p:spPr bwMode="auto">
          <a:xfrm>
            <a:off x="344488" y="285750"/>
            <a:ext cx="2584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" descr="489_pi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1" y="3143248"/>
            <a:ext cx="4643440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Рисунок 3" descr="k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151" y="0"/>
            <a:ext cx="514384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Рисунок 5" descr="260_sochi_1_bi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5364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Рисунок 4" descr="sk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3500438"/>
            <a:ext cx="5372101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1" descr="sn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2643182"/>
            <a:ext cx="4000528" cy="250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defRPr/>
            </a:pPr>
            <a:r>
              <a:rPr lang="ru-RU" sz="8800" dirty="0" smtClean="0"/>
              <a:t>Нужно </a:t>
            </a:r>
            <a:br>
              <a:rPr lang="ru-RU" sz="8800" dirty="0" smtClean="0"/>
            </a:br>
            <a:r>
              <a:rPr lang="ru-RU" sz="8800" dirty="0" smtClean="0"/>
              <a:t>сделать всё,</a:t>
            </a:r>
            <a:br>
              <a:rPr lang="ru-RU" sz="8800" dirty="0" smtClean="0"/>
            </a:br>
            <a:r>
              <a:rPr lang="ru-RU" sz="8800" dirty="0" smtClean="0"/>
              <a:t>чтоб вовек олимпийский огонь не погас…</a:t>
            </a:r>
            <a:endParaRPr lang="ru-RU" sz="8800" dirty="0"/>
          </a:p>
        </p:txBody>
      </p:sp>
      <p:pic>
        <p:nvPicPr>
          <p:cNvPr id="53251" name="Picture 2" descr="C:\Documents and Settings\Психолог\Мои документы\Мои рисунки\театр здоровья\45452813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85750"/>
            <a:ext cx="150018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TORC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18530789">
            <a:off x="5696744" y="1296194"/>
            <a:ext cx="1992313" cy="4530725"/>
          </a:xfr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/>
              <a:t>Частичка священного огня</a:t>
            </a:r>
          </a:p>
        </p:txBody>
      </p:sp>
      <p:pic>
        <p:nvPicPr>
          <p:cNvPr id="22532" name="Picture 4" descr="FIR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2420938"/>
            <a:ext cx="40322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Олимпийский огонь</a:t>
            </a:r>
          </a:p>
        </p:txBody>
      </p:sp>
      <p:pic>
        <p:nvPicPr>
          <p:cNvPr id="235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5513" y="1627188"/>
            <a:ext cx="3330575" cy="4327525"/>
          </a:xfrm>
        </p:spPr>
      </p:pic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60875" y="1600200"/>
            <a:ext cx="4225925" cy="4530725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С 1928 года олимпийский огонь традиционный атрибут Олимпийских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Олимпийский огонь</a:t>
            </a:r>
          </a:p>
        </p:txBody>
      </p:sp>
      <p:pic>
        <p:nvPicPr>
          <p:cNvPr id="245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5513" y="1773238"/>
            <a:ext cx="3330575" cy="4181475"/>
          </a:xfrm>
        </p:spPr>
      </p:pic>
      <p:sp>
        <p:nvSpPr>
          <p:cNvPr id="2458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mtClean="0">
                <a:latin typeface="Times New Roman" pitchFamily="18" charset="0"/>
              </a:rPr>
              <a:t>Он горит на олимпийском стадионе в специальной чаше до самого  закрытия Игр.</a:t>
            </a:r>
          </a:p>
          <a:p>
            <a:pPr algn="ctr"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Пять олимпийских колец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3" y="1600200"/>
            <a:ext cx="4186237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Пять олимпийских колец – содружество пяти континентов: зелёный – Австралия, красный – Америка, жёлтый – Азия, чёрный – Африка и синий – Европа.</a:t>
            </a:r>
          </a:p>
        </p:txBody>
      </p:sp>
      <p:pic>
        <p:nvPicPr>
          <p:cNvPr id="25605" name="Picture 5" descr="аа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484313"/>
            <a:ext cx="345598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Олимпийский флаг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003800" y="1557338"/>
            <a:ext cx="3683000" cy="4573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Олимпийский флаг -  белое полотнище с олимпийским символом (пятью кольцами). </a:t>
            </a:r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484313"/>
            <a:ext cx="4176713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Олимпийский флаг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363" y="1557338"/>
            <a:ext cx="3754437" cy="4573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Олимпийский флаг утверждён Международным олимпийским комитетом в 1913 году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по предложению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Пьера де Кубертена.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С 1920 года он вывешивается на всех Олимпийских играх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1571625"/>
            <a:ext cx="3887788" cy="4465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S_RU_blue_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TS010271171</Template>
  <TotalTime>273</TotalTime>
  <Words>293</Words>
  <Application>Microsoft Office PowerPoint</Application>
  <PresentationFormat>Экран (4:3)</PresentationFormat>
  <Paragraphs>58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Corbel</vt:lpstr>
      <vt:lpstr>Tw Cen MT</vt:lpstr>
      <vt:lpstr>Wingdings 2</vt:lpstr>
      <vt:lpstr>Wingdings</vt:lpstr>
      <vt:lpstr>Calibri</vt:lpstr>
      <vt:lpstr>Constantia</vt:lpstr>
      <vt:lpstr>Times New Roman</vt:lpstr>
      <vt:lpstr>MS_RU_blue_Universal</vt:lpstr>
      <vt:lpstr>Бумажная</vt:lpstr>
      <vt:lpstr>О спорт, ты мир…</vt:lpstr>
      <vt:lpstr>Из истории олимпийских игр</vt:lpstr>
      <vt:lpstr>Древняя Греция</vt:lpstr>
      <vt:lpstr>Частичка священного огня</vt:lpstr>
      <vt:lpstr>Олимпийский огонь</vt:lpstr>
      <vt:lpstr>Олимпийский огонь</vt:lpstr>
      <vt:lpstr>Пять олимпийских колец</vt:lpstr>
      <vt:lpstr>Олимпийский флаг</vt:lpstr>
      <vt:lpstr>Олимпийский флаг</vt:lpstr>
      <vt:lpstr>Олимпия </vt:lpstr>
      <vt:lpstr>Популярные виды спорта</vt:lpstr>
      <vt:lpstr>Популярные виды спорта</vt:lpstr>
      <vt:lpstr>Популярные виды спорта</vt:lpstr>
      <vt:lpstr>Слайд 14</vt:lpstr>
      <vt:lpstr>Слабым не место  в нашей долине!</vt:lpstr>
      <vt:lpstr>Приснится же такое!</vt:lpstr>
      <vt:lpstr>Спорт – это сила!</vt:lpstr>
      <vt:lpstr>Спорт – это здоровье!</vt:lpstr>
      <vt:lpstr>Спорт – это красивая фигура,  между прочим!</vt:lpstr>
      <vt:lpstr>Спорт – это жизнь!</vt:lpstr>
      <vt:lpstr>О спорт, ты мир…</vt:lpstr>
      <vt:lpstr>Октябрь 2005 г.  Футбол на приз «ПОЗИСа»  V место</vt:lpstr>
      <vt:lpstr>Чемпионы минифутбола. 2010г.</vt:lpstr>
      <vt:lpstr>Замалутдинов Ильфат игрок национальной команды РФ,  хоккей на траве</vt:lpstr>
      <vt:lpstr>Дядькова Дарья  Выпуск 2007 г. коньки. КМС.</vt:lpstr>
      <vt:lpstr>Четверкин Эдуард футбол. Игрок команды ПОЗИС. 2010 г.  1 разряд</vt:lpstr>
      <vt:lpstr>Марьин Владимир Конькобежец. Мастер спорта. Выпуск 1972</vt:lpstr>
      <vt:lpstr>Марьин Александр Лыжные гонки. Мастер спорта. Выпуск 1999</vt:lpstr>
      <vt:lpstr>Молодежная сборная Татарстана по хоккею на траве</vt:lpstr>
      <vt:lpstr>Сборная команда по хоккею на траве</vt:lpstr>
      <vt:lpstr>Слайд 31</vt:lpstr>
      <vt:lpstr>Слайд 32</vt:lpstr>
      <vt:lpstr>Слайд 33</vt:lpstr>
      <vt:lpstr>Нужно  сделать всё, чтоб вовек олимпийский огонь не погас…</vt:lpstr>
    </vt:vector>
  </TitlesOfParts>
  <Company>МОУ "СОШ №4 ЗМР РТ"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revaz</cp:lastModifiedBy>
  <cp:revision>40</cp:revision>
  <dcterms:created xsi:type="dcterms:W3CDTF">2011-11-14T08:13:32Z</dcterms:created>
  <dcterms:modified xsi:type="dcterms:W3CDTF">2012-07-30T17:03:12Z</dcterms:modified>
</cp:coreProperties>
</file>