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5C77DC-1D4F-4F08-A8EF-CEC9978E0919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14AA40-BD23-4AD1-BC8A-B6CBBE3411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453604" cy="4047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Обобщение знаний о правописании безударных окончаний имён прилагательных в единственном числе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085184"/>
            <a:ext cx="5114778" cy="1101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4 КЛАСС</a:t>
            </a:r>
          </a:p>
          <a:p>
            <a:r>
              <a:rPr lang="ru-RU" dirty="0" smtClean="0"/>
              <a:t>Учитель  МОУ «СОШ№61»</a:t>
            </a:r>
          </a:p>
          <a:p>
            <a:r>
              <a:rPr lang="ru-RU" dirty="0" smtClean="0"/>
              <a:t>Г. Новокузнецк</a:t>
            </a:r>
          </a:p>
          <a:p>
            <a:r>
              <a:rPr lang="ru-RU" dirty="0" smtClean="0"/>
              <a:t>К</a:t>
            </a:r>
            <a:r>
              <a:rPr lang="ru-RU" sz="2000" dirty="0" smtClean="0"/>
              <a:t>УТЕРИНА</a:t>
            </a:r>
            <a:r>
              <a:rPr lang="ru-RU" dirty="0" smtClean="0"/>
              <a:t> М</a:t>
            </a:r>
            <a:r>
              <a:rPr lang="ru-RU" sz="2000" dirty="0" smtClean="0"/>
              <a:t>АРИНА</a:t>
            </a:r>
            <a:r>
              <a:rPr lang="ru-RU" dirty="0" smtClean="0"/>
              <a:t> М</a:t>
            </a:r>
            <a:r>
              <a:rPr lang="ru-RU" sz="2000" dirty="0" smtClean="0"/>
              <a:t>ИХАЙЛОВНА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	</a:t>
            </a:r>
            <a:r>
              <a:rPr lang="ru-RU" sz="3600" dirty="0" err="1" smtClean="0"/>
              <a:t>Ранн</a:t>
            </a:r>
            <a:r>
              <a:rPr lang="ru-RU" sz="3600" dirty="0" smtClean="0"/>
              <a:t>… утром,  в свеж… воздухе,  в </a:t>
            </a:r>
            <a:r>
              <a:rPr lang="ru-RU" sz="3600" dirty="0" err="1" smtClean="0"/>
              <a:t>дальн</a:t>
            </a:r>
            <a:r>
              <a:rPr lang="ru-RU" sz="3600" dirty="0" smtClean="0"/>
              <a:t>… краю, в </a:t>
            </a:r>
            <a:r>
              <a:rPr lang="ru-RU" sz="3600" dirty="0" err="1" smtClean="0"/>
              <a:t>ненастн</a:t>
            </a:r>
            <a:r>
              <a:rPr lang="ru-RU" sz="3600" dirty="0" smtClean="0"/>
              <a:t>… осень, могуч… дуб,  могуч… силой, с </a:t>
            </a:r>
            <a:r>
              <a:rPr lang="ru-RU" sz="3600" dirty="0" err="1" smtClean="0"/>
              <a:t>син</a:t>
            </a:r>
            <a:r>
              <a:rPr lang="ru-RU" sz="3600" dirty="0" smtClean="0"/>
              <a:t>… неба, </a:t>
            </a:r>
            <a:r>
              <a:rPr lang="ru-RU" sz="3600" dirty="0" err="1" smtClean="0"/>
              <a:t>радостн</a:t>
            </a:r>
            <a:r>
              <a:rPr lang="ru-RU" sz="3600" dirty="0" smtClean="0"/>
              <a:t>… жизнью, в </a:t>
            </a:r>
            <a:r>
              <a:rPr lang="ru-RU" sz="3600" dirty="0" err="1" smtClean="0"/>
              <a:t>соседн</a:t>
            </a:r>
            <a:r>
              <a:rPr lang="ru-RU" sz="3600" dirty="0" smtClean="0"/>
              <a:t>…рощу, на </a:t>
            </a:r>
            <a:r>
              <a:rPr lang="ru-RU" sz="3600" dirty="0" err="1" smtClean="0"/>
              <a:t>осенн</a:t>
            </a:r>
            <a:r>
              <a:rPr lang="ru-RU" sz="3600" dirty="0" smtClean="0"/>
              <a:t>… ветру, широк… поясом, к </a:t>
            </a:r>
            <a:r>
              <a:rPr lang="ru-RU" sz="3600" dirty="0" err="1" smtClean="0"/>
              <a:t>морск</a:t>
            </a:r>
            <a:r>
              <a:rPr lang="ru-RU" sz="3600" dirty="0" smtClean="0"/>
              <a:t>… берегу, у </a:t>
            </a:r>
            <a:r>
              <a:rPr lang="ru-RU" sz="3600" dirty="0" err="1" smtClean="0"/>
              <a:t>дальн</a:t>
            </a:r>
            <a:r>
              <a:rPr lang="ru-RU" sz="3600" dirty="0" smtClean="0"/>
              <a:t>… озера, о русск… лесе.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83152" cy="14630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Определите и покажите с помощью «сигнала» падежи имен прилагательных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 последней электричке, перед  дальней дорогой , для рабочей лошади , из горючей смеси , с тягучей ириской , на блестящей траве 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383016" cy="18995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2700" dirty="0" smtClean="0"/>
              <a:t>В левый столбик будем записывать только окончания имен прилагательных, а в правый  – только окончания имен существительных.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92896"/>
            <a:ext cx="7444680" cy="3962840"/>
          </a:xfrm>
        </p:spPr>
        <p:txBody>
          <a:bodyPr/>
          <a:lstStyle/>
          <a:p>
            <a:r>
              <a:rPr lang="ru-RU" dirty="0" smtClean="0"/>
              <a:t>-           </a:t>
            </a:r>
            <a:r>
              <a:rPr lang="ru-RU" sz="3200" dirty="0" smtClean="0"/>
              <a:t> чист</a:t>
            </a:r>
            <a:r>
              <a:rPr lang="ru-RU" sz="3200" b="1" dirty="0" smtClean="0"/>
              <a:t>ом</a:t>
            </a:r>
            <a:r>
              <a:rPr lang="ru-RU" sz="3200" dirty="0" smtClean="0"/>
              <a:t>             мор</a:t>
            </a:r>
            <a:r>
              <a:rPr lang="ru-RU" sz="3200" b="1" dirty="0" smtClean="0"/>
              <a:t>е</a:t>
            </a:r>
            <a:endParaRPr lang="ru-RU" sz="3200" dirty="0" smtClean="0"/>
          </a:p>
          <a:p>
            <a:r>
              <a:rPr lang="ru-RU" sz="3200" dirty="0" smtClean="0"/>
              <a:t>-         у хмур</a:t>
            </a:r>
            <a:r>
              <a:rPr lang="ru-RU" sz="3200" b="1" dirty="0" smtClean="0"/>
              <a:t>ого         </a:t>
            </a:r>
            <a:r>
              <a:rPr lang="ru-RU" sz="3200" dirty="0" smtClean="0"/>
              <a:t>утр</a:t>
            </a:r>
            <a:r>
              <a:rPr lang="ru-RU" sz="3200" b="1" dirty="0" smtClean="0"/>
              <a:t>а</a:t>
            </a:r>
            <a:endParaRPr lang="ru-RU" sz="3200" dirty="0" smtClean="0"/>
          </a:p>
          <a:p>
            <a:r>
              <a:rPr lang="ru-RU" sz="3200" dirty="0" smtClean="0"/>
              <a:t>-         в цепк</a:t>
            </a:r>
            <a:r>
              <a:rPr lang="ru-RU" sz="3200" b="1" dirty="0" smtClean="0"/>
              <a:t>ом</a:t>
            </a:r>
            <a:r>
              <a:rPr lang="ru-RU" sz="3200" dirty="0" smtClean="0"/>
              <a:t>          взгляд</a:t>
            </a:r>
            <a:r>
              <a:rPr lang="ru-RU" sz="3200" b="1" dirty="0" smtClean="0"/>
              <a:t>е</a:t>
            </a:r>
            <a:endParaRPr lang="ru-RU" sz="3200" dirty="0" smtClean="0"/>
          </a:p>
          <a:p>
            <a:r>
              <a:rPr lang="ru-RU" sz="3200" dirty="0" smtClean="0"/>
              <a:t>-         у хлебн</a:t>
            </a:r>
            <a:r>
              <a:rPr lang="ru-RU" sz="3200" b="1" dirty="0" smtClean="0"/>
              <a:t>ого</a:t>
            </a:r>
            <a:r>
              <a:rPr lang="ru-RU" sz="3200" dirty="0" smtClean="0"/>
              <a:t>       магазин</a:t>
            </a:r>
            <a:r>
              <a:rPr lang="ru-RU" sz="3200" b="1" dirty="0" smtClean="0"/>
              <a:t>а</a:t>
            </a:r>
            <a:endParaRPr lang="ru-RU" sz="3200" dirty="0" smtClean="0"/>
          </a:p>
          <a:p>
            <a:r>
              <a:rPr lang="ru-RU" sz="3200" dirty="0" smtClean="0"/>
              <a:t>-         с ценн</a:t>
            </a:r>
            <a:r>
              <a:rPr lang="ru-RU" sz="3200" b="1" dirty="0" smtClean="0"/>
              <a:t>ым</a:t>
            </a:r>
            <a:r>
              <a:rPr lang="ru-RU" sz="3200" dirty="0" smtClean="0"/>
              <a:t>         подарк</a:t>
            </a:r>
            <a:r>
              <a:rPr lang="ru-RU" sz="3200" b="1" dirty="0" smtClean="0"/>
              <a:t>ом</a:t>
            </a:r>
            <a:endParaRPr lang="ru-RU" sz="3200" dirty="0" smtClean="0"/>
          </a:p>
          <a:p>
            <a:r>
              <a:rPr lang="ru-RU" sz="3200" dirty="0" smtClean="0"/>
              <a:t>-         при ярк</a:t>
            </a:r>
            <a:r>
              <a:rPr lang="ru-RU" sz="3200" b="1" dirty="0" smtClean="0"/>
              <a:t>ом</a:t>
            </a:r>
            <a:r>
              <a:rPr lang="ru-RU" sz="3200" dirty="0" smtClean="0"/>
              <a:t>        свет</a:t>
            </a:r>
            <a:r>
              <a:rPr lang="ru-RU" sz="3200" b="1" dirty="0" smtClean="0"/>
              <a:t>е</a:t>
            </a:r>
            <a:endParaRPr lang="ru-RU" sz="3200" dirty="0" smtClean="0"/>
          </a:p>
          <a:p>
            <a:r>
              <a:rPr lang="ru-RU" sz="3200" dirty="0" smtClean="0"/>
              <a:t>-         голосист</a:t>
            </a:r>
            <a:r>
              <a:rPr lang="ru-RU" sz="3200" b="1" dirty="0" smtClean="0"/>
              <a:t>ый   </a:t>
            </a:r>
            <a:r>
              <a:rPr lang="ru-RU" sz="3200" dirty="0" smtClean="0"/>
              <a:t>   соловей     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Соловей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844824"/>
            <a:ext cx="57606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Мы часто навещала птичью столовую. 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             Ж.р.    …………………….песня</a:t>
            </a:r>
          </a:p>
          <a:p>
            <a:endParaRPr lang="ru-RU" sz="3200" dirty="0" smtClean="0"/>
          </a:p>
          <a:p>
            <a:r>
              <a:rPr lang="ru-RU" sz="3200" dirty="0" smtClean="0"/>
              <a:t>		Ср.р.   …………………….гнездо</a:t>
            </a:r>
          </a:p>
          <a:p>
            <a:endParaRPr lang="ru-RU" sz="3200" dirty="0" smtClean="0"/>
          </a:p>
          <a:p>
            <a:r>
              <a:rPr lang="ru-RU" sz="3200" dirty="0" smtClean="0"/>
              <a:t>		Мн.ч. …………………….яйца</a:t>
            </a:r>
          </a:p>
          <a:p>
            <a:endParaRPr lang="ru-RU" sz="3200" dirty="0" smtClean="0"/>
          </a:p>
          <a:p>
            <a:r>
              <a:rPr lang="ru-RU" sz="3200" dirty="0" smtClean="0"/>
              <a:t>		М. р. ……………………..клюв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7300664" cy="6336704"/>
          </a:xfrm>
        </p:spPr>
        <p:txBody>
          <a:bodyPr/>
          <a:lstStyle/>
          <a:p>
            <a:r>
              <a:rPr lang="ru-RU" dirty="0" smtClean="0"/>
              <a:t>1.    </a:t>
            </a:r>
            <a:r>
              <a:rPr lang="ru-RU" sz="3200" dirty="0" smtClean="0"/>
              <a:t> Учительская тетрадь осталась лежать на столе. </a:t>
            </a:r>
          </a:p>
          <a:p>
            <a:r>
              <a:rPr lang="ru-RU" sz="3200" dirty="0" smtClean="0"/>
              <a:t>Учительская была полна возмущёнными учителями. </a:t>
            </a:r>
          </a:p>
          <a:p>
            <a:r>
              <a:rPr lang="ru-RU" sz="3200" dirty="0" smtClean="0"/>
              <a:t> 2.     Сестра сделала больному пять уколов. </a:t>
            </a:r>
          </a:p>
          <a:p>
            <a:r>
              <a:rPr lang="ru-RU" sz="3200" dirty="0" smtClean="0"/>
              <a:t>Мальчишке попали клюшкой по больному уху.</a:t>
            </a:r>
          </a:p>
          <a:p>
            <a:r>
              <a:rPr lang="ru-RU" sz="3200" dirty="0" smtClean="0"/>
              <a:t> 3.     Дежурный не проветрил класс. </a:t>
            </a:r>
          </a:p>
          <a:p>
            <a:r>
              <a:rPr lang="ru-RU" sz="3200" dirty="0" smtClean="0"/>
              <a:t>Дежурный милиционер схватил жулика за шиворот.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96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Обобщение знаний о правописании безударных окончаний имён прилагательных в единственном числе </vt:lpstr>
      <vt:lpstr>Слайд 2</vt:lpstr>
      <vt:lpstr>Определите и покажите с помощью «сигнала» падежи имен прилагательных </vt:lpstr>
      <vt:lpstr>. В левый столбик будем записывать только окончания имен прилагательных, а в правый  – только окончания имен существительных. 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о правописании безударных окончаний имён прилагательных в единственном числе</dc:title>
  <dc:creator>Марина</dc:creator>
  <cp:lastModifiedBy>Марина</cp:lastModifiedBy>
  <cp:revision>9</cp:revision>
  <dcterms:created xsi:type="dcterms:W3CDTF">2012-01-19T01:28:31Z</dcterms:created>
  <dcterms:modified xsi:type="dcterms:W3CDTF">2012-01-19T03:50:08Z</dcterms:modified>
</cp:coreProperties>
</file>