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132CFC-6A67-47F8-9E66-F11DAC1FD84D}" type="datetimeFigureOut">
              <a:rPr lang="ru-RU" smtClean="0"/>
              <a:t>27.09.2011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8BAB2C-93FD-40D9-ADFB-24DD5643702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ile:///D:\images\sear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hyperlink" Target="file:///D:\images\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2/21/Autoroute_M25.jp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hyperlink" Target="file:///D:\images\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2/21/Autoroute_M25.jp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file:///D:\images\searc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file:///D:\images\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hyperlink" Target="file:///D:\images\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file:///D:\images\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3505200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Экологическая культура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2743200"/>
            <a:ext cx="2286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743200"/>
            <a:ext cx="25146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2057400"/>
            <a:ext cx="26670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5486400"/>
            <a:ext cx="27432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334000"/>
            <a:ext cx="3124200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 flipH="1" flipV="1">
            <a:off x="4077494" y="29329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019800" y="32004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2286000" y="32766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162300" y="46101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5295900" y="45339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« </a:t>
            </a:r>
            <a:r>
              <a:rPr lang="ru-RU" sz="4000" b="1" dirty="0" smtClean="0">
                <a:solidFill>
                  <a:srgbClr val="0070C0"/>
                </a:solidFill>
              </a:rPr>
              <a:t>Безопасное поведение при неблагоприятной </a:t>
            </a:r>
            <a:r>
              <a:rPr lang="ru-RU" sz="4000" b="1" dirty="0" smtClean="0">
                <a:solidFill>
                  <a:srgbClr val="0070C0"/>
                </a:solidFill>
              </a:rPr>
              <a:t>экологической </a:t>
            </a:r>
            <a:r>
              <a:rPr lang="ru-RU" sz="4000" b="1" dirty="0" smtClean="0">
                <a:solidFill>
                  <a:srgbClr val="0070C0"/>
                </a:solidFill>
              </a:rPr>
              <a:t>обстановке</a:t>
            </a:r>
            <a:r>
              <a:rPr lang="ru-RU" sz="4000" b="1" dirty="0" smtClean="0">
                <a:solidFill>
                  <a:srgbClr val="0070C0"/>
                </a:solidFill>
              </a:rPr>
              <a:t>».</a:t>
            </a:r>
          </a:p>
          <a:p>
            <a:pPr algn="ctr">
              <a:buNone/>
            </a:pP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ts1.mm.bing.net/images/thumbnail.aspx?q=1281918308276&amp;id=218a971925b9383687ea5c0b56ed66ce&amp;url=http%3a%2f%2fperspectiva-school.narod.ru%2fimages%2fj0437553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343400"/>
            <a:ext cx="28575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ts3.mm.bing.net/images/thumbnail.aspx?q=1186008204378&amp;id=672ac6cdfb9cebbc4148f88000ea11df&amp;url=http%3a%2f%2feco159.narod.ru%2fecol1%2fimag.jpg">
            <a:hlinkClick r:id="rId2"/>
          </p:cNvPr>
          <p:cNvPicPr/>
          <p:nvPr/>
        </p:nvPicPr>
        <p:blipFill>
          <a:blip r:embed="rId3"/>
          <a:srcRect r="22857"/>
          <a:stretch>
            <a:fillRect/>
          </a:stretch>
        </p:blipFill>
        <p:spPr bwMode="auto">
          <a:xfrm>
            <a:off x="457200" y="1447800"/>
            <a:ext cx="2514600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4.mm.bing.net/images/thumbnail.aspx?q=1185476641675&amp;id=21f94da85378abae21dcf7cd061b6c00&amp;url=http%3a%2f%2fecoearthgreen.com%2fwp-content%2fuploads%2f2011%2f01%2fenergy_30.jpg">
            <a:hlinkClick r:id="rId2"/>
          </p:cNvPr>
          <p:cNvPicPr/>
          <p:nvPr/>
        </p:nvPicPr>
        <p:blipFill>
          <a:blip r:embed="rId4"/>
          <a:srcRect l="10435" t="8000"/>
          <a:stretch>
            <a:fillRect/>
          </a:stretch>
        </p:blipFill>
        <p:spPr bwMode="auto">
          <a:xfrm>
            <a:off x="3276600" y="1447800"/>
            <a:ext cx="243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Мои документы\почва  320_pictur_1n10003.jpg"/>
          <p:cNvPicPr/>
          <p:nvPr/>
        </p:nvPicPr>
        <p:blipFill>
          <a:blip r:embed="rId5"/>
          <a:srcRect l="24824" t="23954"/>
          <a:stretch>
            <a:fillRect/>
          </a:stretch>
        </p:blipFill>
        <p:spPr bwMode="auto">
          <a:xfrm>
            <a:off x="457200" y="36576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Файл:Autoroute M25.jpg">
            <a:hlinkClick r:id="rId6"/>
          </p:cNvPr>
          <p:cNvPicPr/>
          <p:nvPr/>
        </p:nvPicPr>
        <p:blipFill>
          <a:blip r:embed="rId7"/>
          <a:srcRect l="18389" t="15957"/>
          <a:stretch>
            <a:fillRect/>
          </a:stretch>
        </p:blipFill>
        <p:spPr bwMode="auto">
          <a:xfrm>
            <a:off x="3124200" y="36576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Мои документы\загрязнение воды Nrborderborderentrythreecolorsmay05-1-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43600" y="14478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Мои документы\загр почвы rubbish2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19800" y="36576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ts3.mm.bing.net/images/thumbnail.aspx?q=1186008204378&amp;id=672ac6cdfb9cebbc4148f88000ea11df&amp;url=http%3a%2f%2feco159.narod.ru%2fecol1%2fimag.jpg">
            <a:hlinkClick r:id="rId2"/>
          </p:cNvPr>
          <p:cNvPicPr/>
          <p:nvPr/>
        </p:nvPicPr>
        <p:blipFill>
          <a:blip r:embed="rId3"/>
          <a:srcRect r="22857"/>
          <a:stretch>
            <a:fillRect/>
          </a:stretch>
        </p:blipFill>
        <p:spPr bwMode="auto">
          <a:xfrm>
            <a:off x="457200" y="1447800"/>
            <a:ext cx="2514600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s4.mm.bing.net/images/thumbnail.aspx?q=1185476641675&amp;id=21f94da85378abae21dcf7cd061b6c00&amp;url=http%3a%2f%2fecoearthgreen.com%2fwp-content%2fuploads%2f2011%2f01%2fenergy_30.jpg">
            <a:hlinkClick r:id="rId2"/>
          </p:cNvPr>
          <p:cNvPicPr/>
          <p:nvPr/>
        </p:nvPicPr>
        <p:blipFill>
          <a:blip r:embed="rId4"/>
          <a:srcRect l="10435" t="8000"/>
          <a:stretch>
            <a:fillRect/>
          </a:stretch>
        </p:blipFill>
        <p:spPr bwMode="auto">
          <a:xfrm>
            <a:off x="3276600" y="1447800"/>
            <a:ext cx="243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Мои документы\почва  320_pictur_1n10003.jpg"/>
          <p:cNvPicPr/>
          <p:nvPr/>
        </p:nvPicPr>
        <p:blipFill>
          <a:blip r:embed="rId5"/>
          <a:srcRect l="24824" t="23954"/>
          <a:stretch>
            <a:fillRect/>
          </a:stretch>
        </p:blipFill>
        <p:spPr bwMode="auto">
          <a:xfrm>
            <a:off x="6019800" y="14478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Файл:Autoroute M25.jpg">
            <a:hlinkClick r:id="rId6"/>
          </p:cNvPr>
          <p:cNvPicPr/>
          <p:nvPr/>
        </p:nvPicPr>
        <p:blipFill>
          <a:blip r:embed="rId7"/>
          <a:srcRect l="18389" t="15957"/>
          <a:stretch>
            <a:fillRect/>
          </a:stretch>
        </p:blipFill>
        <p:spPr bwMode="auto">
          <a:xfrm>
            <a:off x="3200400" y="35814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Мои документы\загрязнение воды Nrborderborderentrythreecolorsmay05-1-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35814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Мои документы\загр почвы rubbish2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19800" y="35814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990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Загрязнение воды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914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Загрязнение воздуха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914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Загрязнение почвы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Неблагоприятная экологическая обстановка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это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загрязненная окружающая среда,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вызванная деятельностью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человека и отрицательно влияющая на его здоровье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ts4.mm.bing.net/images/thumbnail.aspx?q=1289550169855&amp;id=1c6840bc8008f0ab4fa737263b5c34c3&amp;url=http%3a%2f%2fgreenword.ru%2fimages%2fenvironmental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657600"/>
            <a:ext cx="4419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ts4.mm.bing.net/images/thumbnail.aspx?q=1139230518543&amp;id=349195b7651cfe13f7bbec1aa38c7c44&amp;url=http%3a%2f%2fwww.xoxma.lv%2fuploads%2fposts%2f2010-09%2f1285735901_chernobyl_07.jpg">
            <a:hlinkClick r:id="rId2"/>
          </p:cNvPr>
          <p:cNvPicPr/>
          <p:nvPr/>
        </p:nvPicPr>
        <p:blipFill>
          <a:blip r:embed="rId3">
            <a:lum bright="10000"/>
          </a:blip>
          <a:srcRect b="7493"/>
          <a:stretch>
            <a:fillRect/>
          </a:stretch>
        </p:blipFill>
        <p:spPr bwMode="auto">
          <a:xfrm>
            <a:off x="457200" y="685800"/>
            <a:ext cx="28479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upload.wikimedia.org/wikipedia/commons/7/71/Pyrene_adduct.png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3352800"/>
            <a:ext cx="290487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33800" y="19812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Факторы окружающей    среды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36576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 Мутации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5029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Мутагены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Игра «Исключи лишнее»</a:t>
            </a:r>
            <a:endParaRPr lang="ru-RU" dirty="0"/>
          </a:p>
        </p:txBody>
      </p:sp>
      <p:pic>
        <p:nvPicPr>
          <p:cNvPr id="4" name="Рисунок 3" descr="http://ts3.mm.bing.net/images/thumbnail.aspx?q=1231536394514&amp;id=ed80f1c76d04dee300131ee3c4077507&amp;url=http%3a%2f%2fallgraf.net%2fuploads%2fposts%2f2009-05%2f1242687042_4-work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143000"/>
            <a:ext cx="2895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ts4.mm.bing.net/images/thumbnail.aspx?q=1201763202139&amp;id=946bde650d375f0096c912c37c6bbb12&amp;url=http%3a%2f%2fzellist.narod.ru%2fpic%2fecodar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4800" y="990600"/>
            <a:ext cx="274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2.mm.bing.net/images/thumbnail.aspx?q=1222120508913&amp;id=6632d1203441845d3d55789071bcdb9d&amp;url=http%3a%2f%2fdp.ric.ua%2fuploads%2fposts%2f2011-03%2f1300354684_svalka.jpg">
            <a:hlinkClick r:id="rId2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800600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s4.mm.bing.net/images/thumbnail.aspx?q=1177385766171&amp;id=267e720278fc6e448289e23496dfbefb&amp;url=http%3a%2f%2fteh.in.ua%2fimg%2f%d0%be%d0%b2%d0%be%d1%89%d0%b8%25202.jpg">
            <a:hlinkClick r:id="rId2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4514850"/>
            <a:ext cx="35147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s2.mm.bing.net/images/thumbnail.aspx?q=1146462601525&amp;id=373b2bf91784fe43ec0bdd92d970bd1e&amp;url=http%3a%2f%2fwww.timeboil.ru%2fimg%2fsite%2f12503521641302.png">
            <a:hlinkClick r:id="rId2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2362200"/>
            <a:ext cx="259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33400" y="3733800"/>
            <a:ext cx="4572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1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4191000"/>
            <a:ext cx="609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3429000"/>
            <a:ext cx="609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14600" y="5943600"/>
            <a:ext cx="609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6019800"/>
            <a:ext cx="6096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5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Игра «Окружность»</a:t>
            </a:r>
            <a:endParaRPr lang="ru-RU" dirty="0"/>
          </a:p>
        </p:txBody>
      </p:sp>
      <p:pic>
        <p:nvPicPr>
          <p:cNvPr id="4" name="Рисунок 3" descr="http://ts4.mm.bing.net/images/thumbnail.aspx?q=1260792648479&amp;id=a5c74c11091ebd9aafcb540b9b56fd42&amp;url=http%3a%2f%2fhameleons.com%2fuploads%2fposts%2f2011-05%2f1305893531_gdunmx438lntou9.jpe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905000"/>
            <a:ext cx="18954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ts1.mm.bing.net/images/thumbnail.aspx?q=1281918308276&amp;id=218a971925b9383687ea5c0b56ed66ce&amp;url=http%3a%2f%2fperspectiva-school.narod.ru%2fimages%2fj0437553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85800" y="3962400"/>
            <a:ext cx="28575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3733800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Экологическая культура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286000"/>
            <a:ext cx="2286000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Отсутствие вредных привычек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133600"/>
            <a:ext cx="2514600" cy="14773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Здоровое и сбалансированное питание с витаминами и микроэлементами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1752600"/>
            <a:ext cx="2667000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Ответственность за сохранение окружающей среды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5105400"/>
            <a:ext cx="2743200" cy="14773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Соблюдение установленных норм времени проведения за компьютером и телевизором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181600"/>
            <a:ext cx="3124200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Умение избегать места, где концентрация вредных веществ превышает ПДК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 flipH="1" flipV="1">
            <a:off x="4229894" y="32377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943600" y="3352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2895600" y="36576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162300" y="46101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5295900" y="45339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97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Тема урока:</vt:lpstr>
      <vt:lpstr>Слайд 3</vt:lpstr>
      <vt:lpstr>Слайд 4</vt:lpstr>
      <vt:lpstr>Неблагоприятная экологическая обстановка </vt:lpstr>
      <vt:lpstr>Слайд 6</vt:lpstr>
      <vt:lpstr> Игра «Исключи лишнее»</vt:lpstr>
      <vt:lpstr> Игра «Окружность»</vt:lpstr>
      <vt:lpstr>Слайд 9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11</cp:revision>
  <dcterms:created xsi:type="dcterms:W3CDTF">2011-09-27T12:05:55Z</dcterms:created>
  <dcterms:modified xsi:type="dcterms:W3CDTF">2011-09-27T13:47:36Z</dcterms:modified>
</cp:coreProperties>
</file>