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notesMasterIdLst>
    <p:notesMasterId r:id="rId23"/>
  </p:notesMasterIdLst>
  <p:sldIdLst>
    <p:sldId id="311" r:id="rId2"/>
    <p:sldId id="264" r:id="rId3"/>
    <p:sldId id="312" r:id="rId4"/>
    <p:sldId id="333" r:id="rId5"/>
    <p:sldId id="274" r:id="rId6"/>
    <p:sldId id="275" r:id="rId7"/>
    <p:sldId id="280" r:id="rId8"/>
    <p:sldId id="281" r:id="rId9"/>
    <p:sldId id="301" r:id="rId10"/>
    <p:sldId id="289" r:id="rId11"/>
    <p:sldId id="290" r:id="rId12"/>
    <p:sldId id="314" r:id="rId13"/>
    <p:sldId id="315" r:id="rId14"/>
    <p:sldId id="316" r:id="rId15"/>
    <p:sldId id="329" r:id="rId16"/>
    <p:sldId id="330" r:id="rId17"/>
    <p:sldId id="331" r:id="rId18"/>
    <p:sldId id="317" r:id="rId19"/>
    <p:sldId id="321" r:id="rId20"/>
    <p:sldId id="322" r:id="rId21"/>
    <p:sldId id="328" r:id="rId22"/>
  </p:sldIdLst>
  <p:sldSz cx="9144000" cy="6858000" type="screen4x3"/>
  <p:notesSz cx="6794500" cy="99218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00FF00"/>
    <a:srgbClr val="00FFFF"/>
    <a:srgbClr val="3366FF"/>
    <a:srgbClr val="66CCFF"/>
    <a:srgbClr val="3399FF"/>
    <a:srgbClr val="33CCFF"/>
    <a:srgbClr val="00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53" autoAdjust="0"/>
    <p:restoredTop sz="94711" autoAdjust="0"/>
  </p:normalViewPr>
  <p:slideViewPr>
    <p:cSldViewPr>
      <p:cViewPr>
        <p:scale>
          <a:sx n="75" d="100"/>
          <a:sy n="75" d="100"/>
        </p:scale>
        <p:origin x="-461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DCCA9E-5149-4F59-90CB-11ED04D08EDF}" type="doc">
      <dgm:prSet loTypeId="urn:microsoft.com/office/officeart/2005/8/layout/cycle2" loCatId="cycle" qsTypeId="urn:microsoft.com/office/officeart/2005/8/quickstyle/simple1#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00609A3-5889-4ADF-B2A3-52E5353DF226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400" b="1" dirty="0" smtClean="0">
              <a:solidFill>
                <a:schemeClr val="accent4">
                  <a:lumMod val="10000"/>
                </a:schemeClr>
              </a:solidFill>
            </a:rPr>
            <a:t>Дошкольный логопедический пункт</a:t>
          </a:r>
          <a:endParaRPr lang="ru-RU" sz="2400" b="1" dirty="0">
            <a:solidFill>
              <a:schemeClr val="accent4">
                <a:lumMod val="10000"/>
              </a:schemeClr>
            </a:solidFill>
          </a:endParaRPr>
        </a:p>
      </dgm:t>
    </dgm:pt>
    <dgm:pt modelId="{3D49A55C-9DBA-4246-9328-7C0426D97A2F}" type="parTrans" cxnId="{0DDCF877-1CFA-4C8D-B79A-5EB592C29DA5}">
      <dgm:prSet/>
      <dgm:spPr/>
      <dgm:t>
        <a:bodyPr/>
        <a:lstStyle/>
        <a:p>
          <a:endParaRPr lang="ru-RU"/>
        </a:p>
      </dgm:t>
    </dgm:pt>
    <dgm:pt modelId="{B2D65D64-9CFE-49E6-953E-4B923D9EDCED}" type="sibTrans" cxnId="{0DDCF877-1CFA-4C8D-B79A-5EB592C29DA5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4930BAFA-3158-49CF-8C5B-CCD818BDDBBB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400" b="1" smtClean="0">
              <a:solidFill>
                <a:schemeClr val="accent4">
                  <a:lumMod val="10000"/>
                </a:schemeClr>
              </a:solidFill>
            </a:rPr>
            <a:t>Инклюзивное обучение</a:t>
          </a:r>
          <a:endParaRPr lang="ru-RU" sz="2400" b="1" dirty="0">
            <a:solidFill>
              <a:schemeClr val="accent4">
                <a:lumMod val="10000"/>
              </a:schemeClr>
            </a:solidFill>
          </a:endParaRPr>
        </a:p>
      </dgm:t>
    </dgm:pt>
    <dgm:pt modelId="{FA0C1D0E-8BB3-4835-8C46-A869915E61FA}" type="parTrans" cxnId="{DED3908E-2091-465B-8AD0-9154164E3115}">
      <dgm:prSet/>
      <dgm:spPr/>
      <dgm:t>
        <a:bodyPr/>
        <a:lstStyle/>
        <a:p>
          <a:endParaRPr lang="ru-RU"/>
        </a:p>
      </dgm:t>
    </dgm:pt>
    <dgm:pt modelId="{FD650B06-8C5A-4B0F-ACC2-14F67F94552B}" type="sibTrans" cxnId="{DED3908E-2091-465B-8AD0-9154164E3115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238DE9F5-2116-46AA-8936-240CB72F15BB}">
      <dgm:prSet phldrT="[Текст]" custT="1"/>
      <dgm:spPr/>
      <dgm:t>
        <a:bodyPr/>
        <a:lstStyle/>
        <a:p>
          <a:r>
            <a:rPr lang="ru-RU" sz="2400" b="1" smtClean="0">
              <a:solidFill>
                <a:schemeClr val="accent4">
                  <a:lumMod val="10000"/>
                </a:schemeClr>
              </a:solidFill>
            </a:rPr>
            <a:t>Учитель - логопед</a:t>
          </a:r>
          <a:endParaRPr lang="ru-RU" sz="2400" b="1" dirty="0">
            <a:solidFill>
              <a:schemeClr val="accent4">
                <a:lumMod val="10000"/>
              </a:schemeClr>
            </a:solidFill>
          </a:endParaRPr>
        </a:p>
      </dgm:t>
    </dgm:pt>
    <dgm:pt modelId="{7FAEEBC8-A725-413C-9573-C46936A12079}" type="parTrans" cxnId="{77753C93-6E18-4FF0-A52E-61594128C4D4}">
      <dgm:prSet/>
      <dgm:spPr/>
      <dgm:t>
        <a:bodyPr/>
        <a:lstStyle/>
        <a:p>
          <a:endParaRPr lang="ru-RU"/>
        </a:p>
      </dgm:t>
    </dgm:pt>
    <dgm:pt modelId="{63BEFB27-6EB6-472B-9625-175E6CE90946}" type="sibTrans" cxnId="{77753C93-6E18-4FF0-A52E-61594128C4D4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1069F5CD-323C-44AA-A3C7-13D9F786750A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2400" b="1" smtClean="0">
              <a:solidFill>
                <a:schemeClr val="accent4">
                  <a:lumMod val="10000"/>
                </a:schemeClr>
              </a:solidFill>
            </a:rPr>
            <a:t>Ребенок с нарушениями речи</a:t>
          </a:r>
          <a:endParaRPr lang="ru-RU" sz="2400" b="1" dirty="0">
            <a:solidFill>
              <a:schemeClr val="accent4">
                <a:lumMod val="10000"/>
              </a:schemeClr>
            </a:solidFill>
          </a:endParaRPr>
        </a:p>
      </dgm:t>
    </dgm:pt>
    <dgm:pt modelId="{11AF6785-9060-4BF9-8568-C47FCE181C3E}" type="sibTrans" cxnId="{69ECB324-DBBC-426F-94B8-4CB3539B5639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164C1D89-DDB8-48C2-8FBE-51FC65111022}" type="parTrans" cxnId="{69ECB324-DBBC-426F-94B8-4CB3539B5639}">
      <dgm:prSet/>
      <dgm:spPr/>
      <dgm:t>
        <a:bodyPr/>
        <a:lstStyle/>
        <a:p>
          <a:endParaRPr lang="ru-RU"/>
        </a:p>
      </dgm:t>
    </dgm:pt>
    <dgm:pt modelId="{4C328298-0E05-4336-A990-9AB37E2CD1AE}" type="pres">
      <dgm:prSet presAssocID="{1CDCCA9E-5149-4F59-90CB-11ED04D08ED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04CD7C-6305-4D53-89EF-381FBADAADD6}" type="pres">
      <dgm:prSet presAssocID="{1069F5CD-323C-44AA-A3C7-13D9F786750A}" presName="node" presStyleLbl="node1" presStyleIdx="0" presStyleCnt="4" custScaleX="185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747E5-A7AF-4C97-B7A0-AEBE15CC1728}" type="pres">
      <dgm:prSet presAssocID="{11AF6785-9060-4BF9-8568-C47FCE181C3E}" presName="sibTrans" presStyleLbl="sibTrans2D1" presStyleIdx="0" presStyleCnt="4" custScaleX="190576" custLinFactX="100000" custLinFactNeighborX="177497" custLinFactNeighborY="-37869"/>
      <dgm:spPr/>
      <dgm:t>
        <a:bodyPr/>
        <a:lstStyle/>
        <a:p>
          <a:endParaRPr lang="ru-RU"/>
        </a:p>
      </dgm:t>
    </dgm:pt>
    <dgm:pt modelId="{68730374-7ECF-470A-BF60-3CC0CC762399}" type="pres">
      <dgm:prSet presAssocID="{11AF6785-9060-4BF9-8568-C47FCE181C3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99F05D69-F371-4F31-8843-1FF914733CED}" type="pres">
      <dgm:prSet presAssocID="{C00609A3-5889-4ADF-B2A3-52E5353DF226}" presName="node" presStyleLbl="node1" presStyleIdx="1" presStyleCnt="4" custScaleX="197636" custScaleY="99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C1299-FC3A-47DA-B966-682BC874D38B}" type="pres">
      <dgm:prSet presAssocID="{B2D65D64-9CFE-49E6-953E-4B923D9EDCED}" presName="sibTrans" presStyleLbl="sibTrans2D1" presStyleIdx="1" presStyleCnt="4" custScaleX="200871" custLinFactX="103685" custLinFactNeighborX="200000" custLinFactNeighborY="48760"/>
      <dgm:spPr/>
      <dgm:t>
        <a:bodyPr/>
        <a:lstStyle/>
        <a:p>
          <a:endParaRPr lang="ru-RU"/>
        </a:p>
      </dgm:t>
    </dgm:pt>
    <dgm:pt modelId="{25D243E3-944A-47B7-83CC-02405291F15E}" type="pres">
      <dgm:prSet presAssocID="{B2D65D64-9CFE-49E6-953E-4B923D9EDCED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94AAA1AE-1600-4AB6-B377-A633A0E9D048}" type="pres">
      <dgm:prSet presAssocID="{4930BAFA-3158-49CF-8C5B-CCD818BDDBBB}" presName="node" presStyleLbl="node1" presStyleIdx="2" presStyleCnt="4" custScaleX="179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2A510-CB45-4DDC-99C2-A157AF62BF34}" type="pres">
      <dgm:prSet presAssocID="{FD650B06-8C5A-4B0F-ACC2-14F67F94552B}" presName="sibTrans" presStyleLbl="sibTrans2D1" presStyleIdx="2" presStyleCnt="4" custScaleX="255607" custLinFactX="-124410" custLinFactNeighborX="-200000" custLinFactNeighborY="43822"/>
      <dgm:spPr/>
      <dgm:t>
        <a:bodyPr/>
        <a:lstStyle/>
        <a:p>
          <a:endParaRPr lang="ru-RU"/>
        </a:p>
      </dgm:t>
    </dgm:pt>
    <dgm:pt modelId="{700F70E7-136A-4B5F-95D5-3BA0C7A9BA08}" type="pres">
      <dgm:prSet presAssocID="{FD650B06-8C5A-4B0F-ACC2-14F67F94552B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2F098506-893C-4110-9438-ED622CE03E4F}" type="pres">
      <dgm:prSet presAssocID="{238DE9F5-2116-46AA-8936-240CB72F15BB}" presName="node" presStyleLbl="node1" presStyleIdx="3" presStyleCnt="4" custScaleX="193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C61E0-68AD-47F9-B7C3-34974918E2B3}" type="pres">
      <dgm:prSet presAssocID="{63BEFB27-6EB6-472B-9625-175E6CE90946}" presName="sibTrans" presStyleLbl="sibTrans2D1" presStyleIdx="3" presStyleCnt="4" custScaleX="206152" custLinFactX="-116180" custLinFactNeighborX="-200000" custLinFactNeighborY="-47613"/>
      <dgm:spPr/>
      <dgm:t>
        <a:bodyPr/>
        <a:lstStyle/>
        <a:p>
          <a:endParaRPr lang="ru-RU"/>
        </a:p>
      </dgm:t>
    </dgm:pt>
    <dgm:pt modelId="{0EDA189D-7A7F-4E82-AF5A-C55115A78DD1}" type="pres">
      <dgm:prSet presAssocID="{63BEFB27-6EB6-472B-9625-175E6CE90946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77753C93-6E18-4FF0-A52E-61594128C4D4}" srcId="{1CDCCA9E-5149-4F59-90CB-11ED04D08EDF}" destId="{238DE9F5-2116-46AA-8936-240CB72F15BB}" srcOrd="3" destOrd="0" parTransId="{7FAEEBC8-A725-413C-9573-C46936A12079}" sibTransId="{63BEFB27-6EB6-472B-9625-175E6CE90946}"/>
    <dgm:cxn modelId="{AB4608BE-DBB0-476A-93E0-4E86FEAC1638}" type="presOf" srcId="{63BEFB27-6EB6-472B-9625-175E6CE90946}" destId="{0EDA189D-7A7F-4E82-AF5A-C55115A78DD1}" srcOrd="1" destOrd="0" presId="urn:microsoft.com/office/officeart/2005/8/layout/cycle2"/>
    <dgm:cxn modelId="{0DDCF877-1CFA-4C8D-B79A-5EB592C29DA5}" srcId="{1CDCCA9E-5149-4F59-90CB-11ED04D08EDF}" destId="{C00609A3-5889-4ADF-B2A3-52E5353DF226}" srcOrd="1" destOrd="0" parTransId="{3D49A55C-9DBA-4246-9328-7C0426D97A2F}" sibTransId="{B2D65D64-9CFE-49E6-953E-4B923D9EDCED}"/>
    <dgm:cxn modelId="{D482EAD5-6262-413E-95EE-3ACC36494F89}" type="presOf" srcId="{FD650B06-8C5A-4B0F-ACC2-14F67F94552B}" destId="{700F70E7-136A-4B5F-95D5-3BA0C7A9BA08}" srcOrd="1" destOrd="0" presId="urn:microsoft.com/office/officeart/2005/8/layout/cycle2"/>
    <dgm:cxn modelId="{1950CE28-716D-451F-8514-ED3839535522}" type="presOf" srcId="{1CDCCA9E-5149-4F59-90CB-11ED04D08EDF}" destId="{4C328298-0E05-4336-A990-9AB37E2CD1AE}" srcOrd="0" destOrd="0" presId="urn:microsoft.com/office/officeart/2005/8/layout/cycle2"/>
    <dgm:cxn modelId="{69ECB324-DBBC-426F-94B8-4CB3539B5639}" srcId="{1CDCCA9E-5149-4F59-90CB-11ED04D08EDF}" destId="{1069F5CD-323C-44AA-A3C7-13D9F786750A}" srcOrd="0" destOrd="0" parTransId="{164C1D89-DDB8-48C2-8FBE-51FC65111022}" sibTransId="{11AF6785-9060-4BF9-8568-C47FCE181C3E}"/>
    <dgm:cxn modelId="{083E0823-E990-47A5-8E8A-B2B0DD660A9A}" type="presOf" srcId="{4930BAFA-3158-49CF-8C5B-CCD818BDDBBB}" destId="{94AAA1AE-1600-4AB6-B377-A633A0E9D048}" srcOrd="0" destOrd="0" presId="urn:microsoft.com/office/officeart/2005/8/layout/cycle2"/>
    <dgm:cxn modelId="{8C0E79A0-D849-4B9C-8971-F24CD2BF35F4}" type="presOf" srcId="{C00609A3-5889-4ADF-B2A3-52E5353DF226}" destId="{99F05D69-F371-4F31-8843-1FF914733CED}" srcOrd="0" destOrd="0" presId="urn:microsoft.com/office/officeart/2005/8/layout/cycle2"/>
    <dgm:cxn modelId="{E9665338-0434-4A99-AD48-6EDC41E43BF4}" type="presOf" srcId="{1069F5CD-323C-44AA-A3C7-13D9F786750A}" destId="{F804CD7C-6305-4D53-89EF-381FBADAADD6}" srcOrd="0" destOrd="0" presId="urn:microsoft.com/office/officeart/2005/8/layout/cycle2"/>
    <dgm:cxn modelId="{9C9309EB-31A2-4C70-B42A-CDBAD82B6B94}" type="presOf" srcId="{B2D65D64-9CFE-49E6-953E-4B923D9EDCED}" destId="{D29C1299-FC3A-47DA-B966-682BC874D38B}" srcOrd="0" destOrd="0" presId="urn:microsoft.com/office/officeart/2005/8/layout/cycle2"/>
    <dgm:cxn modelId="{3FDD9D43-BDC9-4BB3-B72D-CD5789A8FEA1}" type="presOf" srcId="{11AF6785-9060-4BF9-8568-C47FCE181C3E}" destId="{A4C747E5-A7AF-4C97-B7A0-AEBE15CC1728}" srcOrd="0" destOrd="0" presId="urn:microsoft.com/office/officeart/2005/8/layout/cycle2"/>
    <dgm:cxn modelId="{8564A421-2ED2-4458-8C3E-8CB5735AC87F}" type="presOf" srcId="{238DE9F5-2116-46AA-8936-240CB72F15BB}" destId="{2F098506-893C-4110-9438-ED622CE03E4F}" srcOrd="0" destOrd="0" presId="urn:microsoft.com/office/officeart/2005/8/layout/cycle2"/>
    <dgm:cxn modelId="{B1C2EA63-39FB-4394-AA2A-53EDB8629F88}" type="presOf" srcId="{11AF6785-9060-4BF9-8568-C47FCE181C3E}" destId="{68730374-7ECF-470A-BF60-3CC0CC762399}" srcOrd="1" destOrd="0" presId="urn:microsoft.com/office/officeart/2005/8/layout/cycle2"/>
    <dgm:cxn modelId="{37193D12-23D1-41E8-8A0E-9B96AF61982F}" type="presOf" srcId="{FD650B06-8C5A-4B0F-ACC2-14F67F94552B}" destId="{2B72A510-CB45-4DDC-99C2-A157AF62BF34}" srcOrd="0" destOrd="0" presId="urn:microsoft.com/office/officeart/2005/8/layout/cycle2"/>
    <dgm:cxn modelId="{6BD12CE2-34C0-495D-B5AC-6730A5FD5FA9}" type="presOf" srcId="{63BEFB27-6EB6-472B-9625-175E6CE90946}" destId="{B26C61E0-68AD-47F9-B7C3-34974918E2B3}" srcOrd="0" destOrd="0" presId="urn:microsoft.com/office/officeart/2005/8/layout/cycle2"/>
    <dgm:cxn modelId="{713B4886-F43D-4CD4-AFC8-EAE49565F460}" type="presOf" srcId="{B2D65D64-9CFE-49E6-953E-4B923D9EDCED}" destId="{25D243E3-944A-47B7-83CC-02405291F15E}" srcOrd="1" destOrd="0" presId="urn:microsoft.com/office/officeart/2005/8/layout/cycle2"/>
    <dgm:cxn modelId="{DED3908E-2091-465B-8AD0-9154164E3115}" srcId="{1CDCCA9E-5149-4F59-90CB-11ED04D08EDF}" destId="{4930BAFA-3158-49CF-8C5B-CCD818BDDBBB}" srcOrd="2" destOrd="0" parTransId="{FA0C1D0E-8BB3-4835-8C46-A869915E61FA}" sibTransId="{FD650B06-8C5A-4B0F-ACC2-14F67F94552B}"/>
    <dgm:cxn modelId="{6B612F55-5891-4363-A8AC-ADD384B59103}" type="presParOf" srcId="{4C328298-0E05-4336-A990-9AB37E2CD1AE}" destId="{F804CD7C-6305-4D53-89EF-381FBADAADD6}" srcOrd="0" destOrd="0" presId="urn:microsoft.com/office/officeart/2005/8/layout/cycle2"/>
    <dgm:cxn modelId="{FACB1753-89FC-471F-B1F9-17402AA05A84}" type="presParOf" srcId="{4C328298-0E05-4336-A990-9AB37E2CD1AE}" destId="{A4C747E5-A7AF-4C97-B7A0-AEBE15CC1728}" srcOrd="1" destOrd="0" presId="urn:microsoft.com/office/officeart/2005/8/layout/cycle2"/>
    <dgm:cxn modelId="{DBBD359D-597E-4C84-8E85-21537E10BCC4}" type="presParOf" srcId="{A4C747E5-A7AF-4C97-B7A0-AEBE15CC1728}" destId="{68730374-7ECF-470A-BF60-3CC0CC762399}" srcOrd="0" destOrd="0" presId="urn:microsoft.com/office/officeart/2005/8/layout/cycle2"/>
    <dgm:cxn modelId="{C9E096EF-064B-4165-8672-BD09CBA23D49}" type="presParOf" srcId="{4C328298-0E05-4336-A990-9AB37E2CD1AE}" destId="{99F05D69-F371-4F31-8843-1FF914733CED}" srcOrd="2" destOrd="0" presId="urn:microsoft.com/office/officeart/2005/8/layout/cycle2"/>
    <dgm:cxn modelId="{5B342E1B-A736-4332-8322-37AE54FA6CE0}" type="presParOf" srcId="{4C328298-0E05-4336-A990-9AB37E2CD1AE}" destId="{D29C1299-FC3A-47DA-B966-682BC874D38B}" srcOrd="3" destOrd="0" presId="urn:microsoft.com/office/officeart/2005/8/layout/cycle2"/>
    <dgm:cxn modelId="{AAB315E2-2DF7-464B-A9A5-A03150293DB2}" type="presParOf" srcId="{D29C1299-FC3A-47DA-B966-682BC874D38B}" destId="{25D243E3-944A-47B7-83CC-02405291F15E}" srcOrd="0" destOrd="0" presId="urn:microsoft.com/office/officeart/2005/8/layout/cycle2"/>
    <dgm:cxn modelId="{00A489B1-0612-47A0-B740-27F42AFBBD15}" type="presParOf" srcId="{4C328298-0E05-4336-A990-9AB37E2CD1AE}" destId="{94AAA1AE-1600-4AB6-B377-A633A0E9D048}" srcOrd="4" destOrd="0" presId="urn:microsoft.com/office/officeart/2005/8/layout/cycle2"/>
    <dgm:cxn modelId="{B5023951-AA5C-4A0D-9AEC-D249E519A8BA}" type="presParOf" srcId="{4C328298-0E05-4336-A990-9AB37E2CD1AE}" destId="{2B72A510-CB45-4DDC-99C2-A157AF62BF34}" srcOrd="5" destOrd="0" presId="urn:microsoft.com/office/officeart/2005/8/layout/cycle2"/>
    <dgm:cxn modelId="{50128565-5690-4EBD-8583-0BF3A1942E84}" type="presParOf" srcId="{2B72A510-CB45-4DDC-99C2-A157AF62BF34}" destId="{700F70E7-136A-4B5F-95D5-3BA0C7A9BA08}" srcOrd="0" destOrd="0" presId="urn:microsoft.com/office/officeart/2005/8/layout/cycle2"/>
    <dgm:cxn modelId="{2FDCD3E5-4C29-4DBE-AA1B-330DB593AF11}" type="presParOf" srcId="{4C328298-0E05-4336-A990-9AB37E2CD1AE}" destId="{2F098506-893C-4110-9438-ED622CE03E4F}" srcOrd="6" destOrd="0" presId="urn:microsoft.com/office/officeart/2005/8/layout/cycle2"/>
    <dgm:cxn modelId="{D2F0BE82-B472-4DD4-89E8-34373A2C2B41}" type="presParOf" srcId="{4C328298-0E05-4336-A990-9AB37E2CD1AE}" destId="{B26C61E0-68AD-47F9-B7C3-34974918E2B3}" srcOrd="7" destOrd="0" presId="urn:microsoft.com/office/officeart/2005/8/layout/cycle2"/>
    <dgm:cxn modelId="{B7C61165-15C3-478B-BE23-935AE0E1E493}" type="presParOf" srcId="{B26C61E0-68AD-47F9-B7C3-34974918E2B3}" destId="{0EDA189D-7A7F-4E82-AF5A-C55115A78DD1}" srcOrd="0" destOrd="0" presId="urn:microsoft.com/office/officeart/2005/8/layout/cycle2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4E70AF-FB45-4615-AE38-3B660D47ED71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C9C4890D-54B4-464E-9B97-E284167465F7}">
      <dgm:prSet phldrT="[Текст]"/>
      <dgm:spPr/>
      <dgm:t>
        <a:bodyPr/>
        <a:lstStyle/>
        <a:p>
          <a:r>
            <a:rPr lang="ru-RU" b="1" i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</a:rPr>
            <a:t>Детский</a:t>
          </a:r>
        </a:p>
        <a:p>
          <a:r>
            <a:rPr lang="ru-RU" b="1" i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</a:rPr>
            <a:t> факультет</a:t>
          </a:r>
          <a:endParaRPr lang="ru-RU" dirty="0"/>
        </a:p>
      </dgm:t>
    </dgm:pt>
    <dgm:pt modelId="{851F199B-987B-4E0B-BF81-E1E9AF6441CF}" type="parTrans" cxnId="{61C8A7A1-BF73-4F57-B3B9-39DA2028E3B0}">
      <dgm:prSet/>
      <dgm:spPr/>
      <dgm:t>
        <a:bodyPr/>
        <a:lstStyle/>
        <a:p>
          <a:endParaRPr lang="ru-RU"/>
        </a:p>
      </dgm:t>
    </dgm:pt>
    <dgm:pt modelId="{691E0BA5-87C4-4CB6-A103-CC9B889FD312}" type="sibTrans" cxnId="{61C8A7A1-BF73-4F57-B3B9-39DA2028E3B0}">
      <dgm:prSet/>
      <dgm:spPr/>
      <dgm:t>
        <a:bodyPr/>
        <a:lstStyle/>
        <a:p>
          <a:endParaRPr lang="ru-RU"/>
        </a:p>
      </dgm:t>
    </dgm:pt>
    <dgm:pt modelId="{FDEB937C-2C55-44A3-9F54-09E065276232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</a:rPr>
            <a:t>«Ступеньки»</a:t>
          </a:r>
          <a:endParaRPr lang="ru-RU" dirty="0"/>
        </a:p>
      </dgm:t>
    </dgm:pt>
    <dgm:pt modelId="{C4FD903F-898F-40FB-87B3-4D97C4967D09}" type="parTrans" cxnId="{7AC17C07-72CB-45C5-A2FF-9EF29E29FF62}">
      <dgm:prSet/>
      <dgm:spPr>
        <a:ln>
          <a:solidFill>
            <a:schemeClr val="accent1">
              <a:shade val="60000"/>
              <a:hueOff val="0"/>
              <a:satOff val="0"/>
              <a:lumOff val="0"/>
              <a:alpha val="1000"/>
            </a:schemeClr>
          </a:solidFill>
        </a:ln>
      </dgm:spPr>
      <dgm:t>
        <a:bodyPr/>
        <a:lstStyle/>
        <a:p>
          <a:endParaRPr lang="ru-RU"/>
        </a:p>
      </dgm:t>
    </dgm:pt>
    <dgm:pt modelId="{3206BF34-3543-4B14-BCAF-1F06713CEBFA}" type="sibTrans" cxnId="{7AC17C07-72CB-45C5-A2FF-9EF29E29FF62}">
      <dgm:prSet/>
      <dgm:spPr/>
      <dgm:t>
        <a:bodyPr/>
        <a:lstStyle/>
        <a:p>
          <a:endParaRPr lang="ru-RU"/>
        </a:p>
      </dgm:t>
    </dgm:pt>
    <dgm:pt modelId="{4D735CA4-6C71-4F2B-8B4C-E51A79868545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</a:rPr>
            <a:t>«Кроха»</a:t>
          </a:r>
          <a:endParaRPr lang="ru-RU" dirty="0"/>
        </a:p>
      </dgm:t>
    </dgm:pt>
    <dgm:pt modelId="{12D02195-D42F-4BAD-B4A0-71B9A2780B2D}" type="parTrans" cxnId="{9B041FB9-9441-4695-B511-B828DE702917}">
      <dgm:prSet/>
      <dgm:spPr>
        <a:ln>
          <a:solidFill>
            <a:schemeClr val="accent1">
              <a:shade val="8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ru-RU"/>
        </a:p>
      </dgm:t>
    </dgm:pt>
    <dgm:pt modelId="{21B83C20-4164-4CC1-8CF8-89645209857D}" type="sibTrans" cxnId="{9B041FB9-9441-4695-B511-B828DE702917}">
      <dgm:prSet/>
      <dgm:spPr/>
      <dgm:t>
        <a:bodyPr/>
        <a:lstStyle/>
        <a:p>
          <a:endParaRPr lang="ru-RU"/>
        </a:p>
      </dgm:t>
    </dgm:pt>
    <dgm:pt modelId="{B8DA5901-209C-44D2-A031-A4EDE6810E5F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</a:rPr>
            <a:t>«Профи»</a:t>
          </a:r>
          <a:endParaRPr lang="ru-RU" dirty="0"/>
        </a:p>
      </dgm:t>
    </dgm:pt>
    <dgm:pt modelId="{AC134403-011B-4B3D-B9E8-05BD93EB5E78}" type="parTrans" cxnId="{D8FED973-EF90-4261-8BCB-C25BF636E916}">
      <dgm:prSet/>
      <dgm:spPr>
        <a:ln>
          <a:solidFill>
            <a:schemeClr val="accent1">
              <a:shade val="6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ru-RU"/>
        </a:p>
      </dgm:t>
    </dgm:pt>
    <dgm:pt modelId="{8D8EB8A8-608D-441B-99BA-DE8C3004D4FD}" type="sibTrans" cxnId="{D8FED973-EF90-4261-8BCB-C25BF636E916}">
      <dgm:prSet/>
      <dgm:spPr/>
      <dgm:t>
        <a:bodyPr/>
        <a:lstStyle/>
        <a:p>
          <a:endParaRPr lang="ru-RU"/>
        </a:p>
      </dgm:t>
    </dgm:pt>
    <dgm:pt modelId="{CC14BBB3-8145-4814-9BF6-43A66C30D96F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</a:rPr>
            <a:t>«</a:t>
          </a:r>
          <a:r>
            <a:rPr lang="ru-RU" dirty="0" err="1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</a:rPr>
            <a:t>АБВГДейка</a:t>
          </a:r>
          <a:r>
            <a:rPr lang="ru-RU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</a:rPr>
            <a:t>»</a:t>
          </a:r>
          <a:endParaRPr lang="ru-RU" dirty="0"/>
        </a:p>
      </dgm:t>
    </dgm:pt>
    <dgm:pt modelId="{027E08FC-659D-4C41-BFF4-6BB804FD2A6A}" type="parTrans" cxnId="{28CDFD44-2F29-475E-9651-AAE53DB2CC45}">
      <dgm:prSet/>
      <dgm:spPr>
        <a:ln>
          <a:solidFill>
            <a:schemeClr val="accent1">
              <a:shade val="8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ru-RU"/>
        </a:p>
      </dgm:t>
    </dgm:pt>
    <dgm:pt modelId="{868E08A5-9668-4CF2-9DE7-04B059B921F4}" type="sibTrans" cxnId="{28CDFD44-2F29-475E-9651-AAE53DB2CC45}">
      <dgm:prSet/>
      <dgm:spPr/>
      <dgm:t>
        <a:bodyPr/>
        <a:lstStyle/>
        <a:p>
          <a:endParaRPr lang="ru-RU"/>
        </a:p>
      </dgm:t>
    </dgm:pt>
    <dgm:pt modelId="{26EB65AF-623D-4282-9E11-CB5724FF7871}">
      <dgm:prSet phldrT="[Текст]"/>
      <dgm:spPr/>
      <dgm:t>
        <a:bodyPr/>
        <a:lstStyle/>
        <a:p>
          <a:r>
            <a:rPr lang="ru-RU" b="1" i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</a:rPr>
            <a:t>Взрослый</a:t>
          </a:r>
        </a:p>
        <a:p>
          <a:r>
            <a:rPr lang="ru-RU" b="1" i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</a:rPr>
            <a:t>факультет</a:t>
          </a:r>
          <a:endParaRPr lang="ru-RU" dirty="0"/>
        </a:p>
      </dgm:t>
    </dgm:pt>
    <dgm:pt modelId="{12A2CCFE-A9A2-47C7-BEFF-B6B6B6399B18}" type="parTrans" cxnId="{6890E65B-1497-4F7C-BD68-3153E9209025}">
      <dgm:prSet/>
      <dgm:spPr/>
      <dgm:t>
        <a:bodyPr/>
        <a:lstStyle/>
        <a:p>
          <a:endParaRPr lang="ru-RU"/>
        </a:p>
      </dgm:t>
    </dgm:pt>
    <dgm:pt modelId="{FCD01C38-0009-443C-9CDA-5B1ACF7E4F1B}" type="sibTrans" cxnId="{6890E65B-1497-4F7C-BD68-3153E9209025}">
      <dgm:prSet/>
      <dgm:spPr/>
      <dgm:t>
        <a:bodyPr/>
        <a:lstStyle/>
        <a:p>
          <a:endParaRPr lang="ru-RU"/>
        </a:p>
      </dgm:t>
    </dgm:pt>
    <dgm:pt modelId="{AA5B2DCE-7B29-4E6F-A781-A3133CF2BDD2}">
      <dgm:prSet/>
      <dgm:spPr/>
      <dgm:t>
        <a:bodyPr/>
        <a:lstStyle/>
        <a:p>
          <a:r>
            <a:rPr lang="ru-RU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</a:rPr>
            <a:t>«Чисторечие»</a:t>
          </a:r>
          <a:endParaRPr lang="ru-RU" dirty="0">
            <a:solidFill>
              <a:schemeClr val="accent4">
                <a:lumMod val="10000"/>
              </a:schemeClr>
            </a:solidFill>
          </a:endParaRPr>
        </a:p>
      </dgm:t>
    </dgm:pt>
    <dgm:pt modelId="{032EB561-F51E-4732-AA17-7AD7BEBF6D51}" type="parTrans" cxnId="{508D8419-B9E8-4E54-A52E-04C9B2F5614E}">
      <dgm:prSet/>
      <dgm:spPr>
        <a:ln>
          <a:solidFill>
            <a:schemeClr val="accent1">
              <a:shade val="6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ru-RU"/>
        </a:p>
      </dgm:t>
    </dgm:pt>
    <dgm:pt modelId="{470A5F1A-7C2D-40A4-95B1-C0D60C9F322D}" type="sibTrans" cxnId="{508D8419-B9E8-4E54-A52E-04C9B2F5614E}">
      <dgm:prSet/>
      <dgm:spPr/>
      <dgm:t>
        <a:bodyPr/>
        <a:lstStyle/>
        <a:p>
          <a:endParaRPr lang="ru-RU"/>
        </a:p>
      </dgm:t>
    </dgm:pt>
    <dgm:pt modelId="{0EC73CE8-6814-4A98-B62D-6C499B2465E7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</a:rPr>
            <a:t>«Вырастай-ка» </a:t>
          </a:r>
          <a:endParaRPr lang="ru-RU" dirty="0">
            <a:solidFill>
              <a:schemeClr val="accent4">
                <a:lumMod val="10000"/>
              </a:schemeClr>
            </a:solidFill>
          </a:endParaRPr>
        </a:p>
      </dgm:t>
    </dgm:pt>
    <dgm:pt modelId="{CEB84624-00D2-4B30-B532-16454B89C616}" type="parTrans" cxnId="{7AD52D48-AA1C-41EF-9F35-EE5A39A14EFF}">
      <dgm:prSet/>
      <dgm:spPr>
        <a:ln>
          <a:solidFill>
            <a:schemeClr val="accent1">
              <a:shade val="8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ru-RU"/>
        </a:p>
      </dgm:t>
    </dgm:pt>
    <dgm:pt modelId="{26808EC2-A4FA-4364-B4B3-63A67D6E71C6}" type="sibTrans" cxnId="{7AD52D48-AA1C-41EF-9F35-EE5A39A14EFF}">
      <dgm:prSet/>
      <dgm:spPr/>
      <dgm:t>
        <a:bodyPr/>
        <a:lstStyle/>
        <a:p>
          <a:endParaRPr lang="ru-RU"/>
        </a:p>
      </dgm:t>
    </dgm:pt>
    <dgm:pt modelId="{1471C10F-04EE-4313-BE26-BE589BD5AC8A}" type="pres">
      <dgm:prSet presAssocID="{7C4E70AF-FB45-4615-AE38-3B660D47ED7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34D009B-C41D-45CF-880F-76E3CD8D33B7}" type="pres">
      <dgm:prSet presAssocID="{C9C4890D-54B4-464E-9B97-E284167465F7}" presName="hierRoot1" presStyleCnt="0"/>
      <dgm:spPr/>
    </dgm:pt>
    <dgm:pt modelId="{0A122179-0CD5-4004-A391-CC229AF74485}" type="pres">
      <dgm:prSet presAssocID="{C9C4890D-54B4-464E-9B97-E284167465F7}" presName="composite" presStyleCnt="0"/>
      <dgm:spPr/>
    </dgm:pt>
    <dgm:pt modelId="{30AE08EE-0D45-4270-8CE7-CD5D2EB2A1BC}" type="pres">
      <dgm:prSet presAssocID="{C9C4890D-54B4-464E-9B97-E284167465F7}" presName="background" presStyleLbl="node0" presStyleIdx="0" presStyleCnt="2"/>
      <dgm:spPr/>
    </dgm:pt>
    <dgm:pt modelId="{DD9EAA70-97FD-4AE1-AEF5-E996EED4189C}" type="pres">
      <dgm:prSet presAssocID="{C9C4890D-54B4-464E-9B97-E284167465F7}" presName="text" presStyleLbl="fgAcc0" presStyleIdx="0" presStyleCnt="2" custLinFactX="-79633" custLinFactNeighborX="-100000" custLinFactNeighborY="35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234883-0A91-4765-B871-6D5C49A33C51}" type="pres">
      <dgm:prSet presAssocID="{C9C4890D-54B4-464E-9B97-E284167465F7}" presName="hierChild2" presStyleCnt="0"/>
      <dgm:spPr/>
    </dgm:pt>
    <dgm:pt modelId="{B86EFAD9-C3AF-4627-B0E0-6164D029E6F1}" type="pres">
      <dgm:prSet presAssocID="{C4FD903F-898F-40FB-87B3-4D97C4967D09}" presName="Name10" presStyleLbl="parChTrans1D2" presStyleIdx="0" presStyleCnt="3"/>
      <dgm:spPr/>
      <dgm:t>
        <a:bodyPr/>
        <a:lstStyle/>
        <a:p>
          <a:endParaRPr lang="ru-RU"/>
        </a:p>
      </dgm:t>
    </dgm:pt>
    <dgm:pt modelId="{72862AAE-6A38-4591-94EE-785356327817}" type="pres">
      <dgm:prSet presAssocID="{FDEB937C-2C55-44A3-9F54-09E065276232}" presName="hierRoot2" presStyleCnt="0"/>
      <dgm:spPr/>
    </dgm:pt>
    <dgm:pt modelId="{616DE7F0-3AE5-474F-BED4-446A3D91146D}" type="pres">
      <dgm:prSet presAssocID="{FDEB937C-2C55-44A3-9F54-09E065276232}" presName="composite2" presStyleCnt="0"/>
      <dgm:spPr/>
    </dgm:pt>
    <dgm:pt modelId="{B077C24D-CE24-44F3-BE62-C834760BB1E7}" type="pres">
      <dgm:prSet presAssocID="{FDEB937C-2C55-44A3-9F54-09E065276232}" presName="background2" presStyleLbl="node2" presStyleIdx="0" presStyleCnt="3"/>
      <dgm:spPr/>
    </dgm:pt>
    <dgm:pt modelId="{448A5842-1DC0-4FE7-BA1D-7922BDDD38AB}" type="pres">
      <dgm:prSet presAssocID="{FDEB937C-2C55-44A3-9F54-09E065276232}" presName="text2" presStyleLbl="fgAcc2" presStyleIdx="0" presStyleCnt="3" custLinFactNeighborX="92149" custLinFactNeighborY="-58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621EA6-903E-4825-94BC-C57FF863CB51}" type="pres">
      <dgm:prSet presAssocID="{FDEB937C-2C55-44A3-9F54-09E065276232}" presName="hierChild3" presStyleCnt="0"/>
      <dgm:spPr/>
    </dgm:pt>
    <dgm:pt modelId="{59A75930-6E88-4868-8FA1-6EAECD364A62}" type="pres">
      <dgm:prSet presAssocID="{12D02195-D42F-4BAD-B4A0-71B9A2780B2D}" presName="Name17" presStyleLbl="parChTrans1D3" presStyleIdx="0" presStyleCnt="3"/>
      <dgm:spPr/>
      <dgm:t>
        <a:bodyPr/>
        <a:lstStyle/>
        <a:p>
          <a:endParaRPr lang="ru-RU"/>
        </a:p>
      </dgm:t>
    </dgm:pt>
    <dgm:pt modelId="{BC389D05-BA76-4428-9983-28AACE59DAD5}" type="pres">
      <dgm:prSet presAssocID="{4D735CA4-6C71-4F2B-8B4C-E51A79868545}" presName="hierRoot3" presStyleCnt="0"/>
      <dgm:spPr/>
    </dgm:pt>
    <dgm:pt modelId="{248E9D3D-92DE-47EB-BAF6-375E4C7890C9}" type="pres">
      <dgm:prSet presAssocID="{4D735CA4-6C71-4F2B-8B4C-E51A79868545}" presName="composite3" presStyleCnt="0"/>
      <dgm:spPr/>
    </dgm:pt>
    <dgm:pt modelId="{6D640496-8E75-43FE-AB9D-97AD4961B1E9}" type="pres">
      <dgm:prSet presAssocID="{4D735CA4-6C71-4F2B-8B4C-E51A79868545}" presName="background3" presStyleLbl="node3" presStyleIdx="0" presStyleCnt="3"/>
      <dgm:spPr/>
    </dgm:pt>
    <dgm:pt modelId="{A9285B5E-66D8-4716-AEF6-A0201E50C908}" type="pres">
      <dgm:prSet presAssocID="{4D735CA4-6C71-4F2B-8B4C-E51A79868545}" presName="text3" presStyleLbl="fgAcc3" presStyleIdx="0" presStyleCnt="3" custLinFactNeighborX="45364" custLinFactNeighborY="32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45ECC1-4FAC-4C13-9BDD-8A694DF1D7E1}" type="pres">
      <dgm:prSet presAssocID="{4D735CA4-6C71-4F2B-8B4C-E51A79868545}" presName="hierChild4" presStyleCnt="0"/>
      <dgm:spPr/>
    </dgm:pt>
    <dgm:pt modelId="{A4BF9A4B-A57E-4CC0-BC66-26A72CEA64BA}" type="pres">
      <dgm:prSet presAssocID="{CEB84624-00D2-4B30-B532-16454B89C616}" presName="Name17" presStyleLbl="parChTrans1D3" presStyleIdx="1" presStyleCnt="3"/>
      <dgm:spPr/>
      <dgm:t>
        <a:bodyPr/>
        <a:lstStyle/>
        <a:p>
          <a:endParaRPr lang="ru-RU"/>
        </a:p>
      </dgm:t>
    </dgm:pt>
    <dgm:pt modelId="{0870C86D-D07E-4AB8-9167-95C4AEEC8030}" type="pres">
      <dgm:prSet presAssocID="{0EC73CE8-6814-4A98-B62D-6C499B2465E7}" presName="hierRoot3" presStyleCnt="0"/>
      <dgm:spPr/>
    </dgm:pt>
    <dgm:pt modelId="{CC1E10E7-6E71-4AB1-B693-1BA321F1A13F}" type="pres">
      <dgm:prSet presAssocID="{0EC73CE8-6814-4A98-B62D-6C499B2465E7}" presName="composite3" presStyleCnt="0"/>
      <dgm:spPr/>
    </dgm:pt>
    <dgm:pt modelId="{5EFC8BE8-D6BB-4BDA-8F5B-305CE65DE2BB}" type="pres">
      <dgm:prSet presAssocID="{0EC73CE8-6814-4A98-B62D-6C499B2465E7}" presName="background3" presStyleLbl="node3" presStyleIdx="1" presStyleCnt="3"/>
      <dgm:spPr/>
    </dgm:pt>
    <dgm:pt modelId="{4744983C-4BE7-4DC7-83CE-9465D675AA73}" type="pres">
      <dgm:prSet presAssocID="{0EC73CE8-6814-4A98-B62D-6C499B2465E7}" presName="text3" presStyleLbl="fgAcc3" presStyleIdx="1" presStyleCnt="3" custScaleX="120354" custLinFactNeighborX="72701" custLinFactNeighborY="94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9A8021-85B6-44AE-9034-A64DD3B776BC}" type="pres">
      <dgm:prSet presAssocID="{0EC73CE8-6814-4A98-B62D-6C499B2465E7}" presName="hierChild4" presStyleCnt="0"/>
      <dgm:spPr/>
    </dgm:pt>
    <dgm:pt modelId="{E2C93FE8-D658-492A-9EA4-09FD97B0A5E9}" type="pres">
      <dgm:prSet presAssocID="{032EB561-F51E-4732-AA17-7AD7BEBF6D51}" presName="Name10" presStyleLbl="parChTrans1D2" presStyleIdx="1" presStyleCnt="3"/>
      <dgm:spPr/>
      <dgm:t>
        <a:bodyPr/>
        <a:lstStyle/>
        <a:p>
          <a:endParaRPr lang="ru-RU"/>
        </a:p>
      </dgm:t>
    </dgm:pt>
    <dgm:pt modelId="{E5205B3C-DB52-4321-9D51-CACF139870B9}" type="pres">
      <dgm:prSet presAssocID="{AA5B2DCE-7B29-4E6F-A781-A3133CF2BDD2}" presName="hierRoot2" presStyleCnt="0"/>
      <dgm:spPr/>
    </dgm:pt>
    <dgm:pt modelId="{E889BC63-1050-48F1-8D50-96EF04FF7238}" type="pres">
      <dgm:prSet presAssocID="{AA5B2DCE-7B29-4E6F-A781-A3133CF2BDD2}" presName="composite2" presStyleCnt="0"/>
      <dgm:spPr/>
    </dgm:pt>
    <dgm:pt modelId="{F125E4ED-7DCA-4C16-9563-2386C4818F0E}" type="pres">
      <dgm:prSet presAssocID="{AA5B2DCE-7B29-4E6F-A781-A3133CF2BDD2}" presName="background2" presStyleLbl="node2" presStyleIdx="1" presStyleCnt="3"/>
      <dgm:spPr/>
    </dgm:pt>
    <dgm:pt modelId="{9277E3FE-7999-40CA-8A0C-C26E02DA4004}" type="pres">
      <dgm:prSet presAssocID="{AA5B2DCE-7B29-4E6F-A781-A3133CF2BDD2}" presName="text2" presStyleLbl="fgAcc2" presStyleIdx="1" presStyleCnt="3" custLinFactX="-83569" custLinFactNeighborX="-100000" custLinFactNeighborY="3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082D57-53FB-430E-AC3B-402265999E1A}" type="pres">
      <dgm:prSet presAssocID="{AA5B2DCE-7B29-4E6F-A781-A3133CF2BDD2}" presName="hierChild3" presStyleCnt="0"/>
      <dgm:spPr/>
    </dgm:pt>
    <dgm:pt modelId="{388974E9-DC7B-4645-9656-9ACF542A02E6}" type="pres">
      <dgm:prSet presAssocID="{AC134403-011B-4B3D-B9E8-05BD93EB5E78}" presName="Name10" presStyleLbl="parChTrans1D2" presStyleIdx="2" presStyleCnt="3"/>
      <dgm:spPr/>
      <dgm:t>
        <a:bodyPr/>
        <a:lstStyle/>
        <a:p>
          <a:endParaRPr lang="ru-RU"/>
        </a:p>
      </dgm:t>
    </dgm:pt>
    <dgm:pt modelId="{7858245C-DB1D-4453-A41D-F3628FD1E44F}" type="pres">
      <dgm:prSet presAssocID="{B8DA5901-209C-44D2-A031-A4EDE6810E5F}" presName="hierRoot2" presStyleCnt="0"/>
      <dgm:spPr/>
    </dgm:pt>
    <dgm:pt modelId="{87605ABC-7C07-4E19-8A52-0F82CF61E886}" type="pres">
      <dgm:prSet presAssocID="{B8DA5901-209C-44D2-A031-A4EDE6810E5F}" presName="composite2" presStyleCnt="0"/>
      <dgm:spPr/>
    </dgm:pt>
    <dgm:pt modelId="{6C7145BC-FEFF-49F2-AA84-50EB2C3DFE65}" type="pres">
      <dgm:prSet presAssocID="{B8DA5901-209C-44D2-A031-A4EDE6810E5F}" presName="background2" presStyleLbl="node2" presStyleIdx="2" presStyleCnt="3"/>
      <dgm:spPr/>
    </dgm:pt>
    <dgm:pt modelId="{A673C3DB-6457-4674-B074-1398779BB393}" type="pres">
      <dgm:prSet presAssocID="{B8DA5901-209C-44D2-A031-A4EDE6810E5F}" presName="text2" presStyleLbl="fgAcc2" presStyleIdx="2" presStyleCnt="3" custLinFactNeighborX="-10608" custLinFactNeighborY="-58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D48844-8851-4053-9D43-724F57CDDED8}" type="pres">
      <dgm:prSet presAssocID="{B8DA5901-209C-44D2-A031-A4EDE6810E5F}" presName="hierChild3" presStyleCnt="0"/>
      <dgm:spPr/>
    </dgm:pt>
    <dgm:pt modelId="{D755336C-753B-4324-9100-5ECE218D0805}" type="pres">
      <dgm:prSet presAssocID="{027E08FC-659D-4C41-BFF4-6BB804FD2A6A}" presName="Name17" presStyleLbl="parChTrans1D3" presStyleIdx="2" presStyleCnt="3"/>
      <dgm:spPr/>
      <dgm:t>
        <a:bodyPr/>
        <a:lstStyle/>
        <a:p>
          <a:endParaRPr lang="ru-RU"/>
        </a:p>
      </dgm:t>
    </dgm:pt>
    <dgm:pt modelId="{4572939A-DADE-4E5D-923D-79E8891B670B}" type="pres">
      <dgm:prSet presAssocID="{CC14BBB3-8145-4814-9BF6-43A66C30D96F}" presName="hierRoot3" presStyleCnt="0"/>
      <dgm:spPr/>
    </dgm:pt>
    <dgm:pt modelId="{1452DDEE-3FAB-47D9-9295-46EC727136D6}" type="pres">
      <dgm:prSet presAssocID="{CC14BBB3-8145-4814-9BF6-43A66C30D96F}" presName="composite3" presStyleCnt="0"/>
      <dgm:spPr/>
    </dgm:pt>
    <dgm:pt modelId="{FB81693B-A4EA-4D31-8B07-4EFEBB11AD06}" type="pres">
      <dgm:prSet presAssocID="{CC14BBB3-8145-4814-9BF6-43A66C30D96F}" presName="background3" presStyleLbl="node3" presStyleIdx="2" presStyleCnt="3"/>
      <dgm:spPr/>
    </dgm:pt>
    <dgm:pt modelId="{179447BE-5499-4669-9E73-723CBBE27D6D}" type="pres">
      <dgm:prSet presAssocID="{CC14BBB3-8145-4814-9BF6-43A66C30D96F}" presName="text3" presStyleLbl="fgAcc3" presStyleIdx="2" presStyleCnt="3" custLinFactNeighborX="17584" custLinFactNeighborY="-9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52B92F-E5E1-469F-BE33-4797D71645FC}" type="pres">
      <dgm:prSet presAssocID="{CC14BBB3-8145-4814-9BF6-43A66C30D96F}" presName="hierChild4" presStyleCnt="0"/>
      <dgm:spPr/>
    </dgm:pt>
    <dgm:pt modelId="{D9EEB152-D9DD-4844-9AC4-1BCF3EE788FA}" type="pres">
      <dgm:prSet presAssocID="{26EB65AF-623D-4282-9E11-CB5724FF7871}" presName="hierRoot1" presStyleCnt="0"/>
      <dgm:spPr/>
    </dgm:pt>
    <dgm:pt modelId="{8E9BCC76-D652-4EA1-AEFF-D3D4C0C0F895}" type="pres">
      <dgm:prSet presAssocID="{26EB65AF-623D-4282-9E11-CB5724FF7871}" presName="composite" presStyleCnt="0"/>
      <dgm:spPr/>
    </dgm:pt>
    <dgm:pt modelId="{6E781E67-AE38-4E14-9358-B1867F0E8896}" type="pres">
      <dgm:prSet presAssocID="{26EB65AF-623D-4282-9E11-CB5724FF7871}" presName="background" presStyleLbl="node0" presStyleIdx="1" presStyleCnt="2"/>
      <dgm:spPr/>
    </dgm:pt>
    <dgm:pt modelId="{F742F6EC-D5D4-4102-A8AD-72BB42AA0AE4}" type="pres">
      <dgm:prSet presAssocID="{26EB65AF-623D-4282-9E11-CB5724FF7871}" presName="text" presStyleLbl="fgAcc0" presStyleIdx="1" presStyleCnt="2" custLinFactX="-28681" custLinFactNeighborX="-100000" custLinFactNeighborY="35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73769A-700D-4547-87A8-A4D6253B9FBD}" type="pres">
      <dgm:prSet presAssocID="{26EB65AF-623D-4282-9E11-CB5724FF7871}" presName="hierChild2" presStyleCnt="0"/>
      <dgm:spPr/>
    </dgm:pt>
  </dgm:ptLst>
  <dgm:cxnLst>
    <dgm:cxn modelId="{D8FED973-EF90-4261-8BCB-C25BF636E916}" srcId="{C9C4890D-54B4-464E-9B97-E284167465F7}" destId="{B8DA5901-209C-44D2-A031-A4EDE6810E5F}" srcOrd="2" destOrd="0" parTransId="{AC134403-011B-4B3D-B9E8-05BD93EB5E78}" sibTransId="{8D8EB8A8-608D-441B-99BA-DE8C3004D4FD}"/>
    <dgm:cxn modelId="{6890E65B-1497-4F7C-BD68-3153E9209025}" srcId="{7C4E70AF-FB45-4615-AE38-3B660D47ED71}" destId="{26EB65AF-623D-4282-9E11-CB5724FF7871}" srcOrd="1" destOrd="0" parTransId="{12A2CCFE-A9A2-47C7-BEFF-B6B6B6399B18}" sibTransId="{FCD01C38-0009-443C-9CDA-5B1ACF7E4F1B}"/>
    <dgm:cxn modelId="{8A75C754-DAE9-46B0-8BFA-A117B9E46875}" type="presOf" srcId="{AA5B2DCE-7B29-4E6F-A781-A3133CF2BDD2}" destId="{9277E3FE-7999-40CA-8A0C-C26E02DA4004}" srcOrd="0" destOrd="0" presId="urn:microsoft.com/office/officeart/2005/8/layout/hierarchy1"/>
    <dgm:cxn modelId="{508D8419-B9E8-4E54-A52E-04C9B2F5614E}" srcId="{C9C4890D-54B4-464E-9B97-E284167465F7}" destId="{AA5B2DCE-7B29-4E6F-A781-A3133CF2BDD2}" srcOrd="1" destOrd="0" parTransId="{032EB561-F51E-4732-AA17-7AD7BEBF6D51}" sibTransId="{470A5F1A-7C2D-40A4-95B1-C0D60C9F322D}"/>
    <dgm:cxn modelId="{7AC17C07-72CB-45C5-A2FF-9EF29E29FF62}" srcId="{C9C4890D-54B4-464E-9B97-E284167465F7}" destId="{FDEB937C-2C55-44A3-9F54-09E065276232}" srcOrd="0" destOrd="0" parTransId="{C4FD903F-898F-40FB-87B3-4D97C4967D09}" sibTransId="{3206BF34-3543-4B14-BCAF-1F06713CEBFA}"/>
    <dgm:cxn modelId="{153031DF-CA3E-4A06-ACD5-9AD5FF832842}" type="presOf" srcId="{C9C4890D-54B4-464E-9B97-E284167465F7}" destId="{DD9EAA70-97FD-4AE1-AEF5-E996EED4189C}" srcOrd="0" destOrd="0" presId="urn:microsoft.com/office/officeart/2005/8/layout/hierarchy1"/>
    <dgm:cxn modelId="{AFD045FD-5D42-4A67-A261-F6BFC6B326A6}" type="presOf" srcId="{0EC73CE8-6814-4A98-B62D-6C499B2465E7}" destId="{4744983C-4BE7-4DC7-83CE-9465D675AA73}" srcOrd="0" destOrd="0" presId="urn:microsoft.com/office/officeart/2005/8/layout/hierarchy1"/>
    <dgm:cxn modelId="{71C6E48B-0AF2-4353-8304-5758CEC5800E}" type="presOf" srcId="{7C4E70AF-FB45-4615-AE38-3B660D47ED71}" destId="{1471C10F-04EE-4313-BE26-BE589BD5AC8A}" srcOrd="0" destOrd="0" presId="urn:microsoft.com/office/officeart/2005/8/layout/hierarchy1"/>
    <dgm:cxn modelId="{E2C77234-8CF0-4F67-B1E2-3E3A63976DC7}" type="presOf" srcId="{FDEB937C-2C55-44A3-9F54-09E065276232}" destId="{448A5842-1DC0-4FE7-BA1D-7922BDDD38AB}" srcOrd="0" destOrd="0" presId="urn:microsoft.com/office/officeart/2005/8/layout/hierarchy1"/>
    <dgm:cxn modelId="{28CDFD44-2F29-475E-9651-AAE53DB2CC45}" srcId="{B8DA5901-209C-44D2-A031-A4EDE6810E5F}" destId="{CC14BBB3-8145-4814-9BF6-43A66C30D96F}" srcOrd="0" destOrd="0" parTransId="{027E08FC-659D-4C41-BFF4-6BB804FD2A6A}" sibTransId="{868E08A5-9668-4CF2-9DE7-04B059B921F4}"/>
    <dgm:cxn modelId="{4650AF0C-9E1A-44F7-93FC-85DD7D9951BA}" type="presOf" srcId="{C4FD903F-898F-40FB-87B3-4D97C4967D09}" destId="{B86EFAD9-C3AF-4627-B0E0-6164D029E6F1}" srcOrd="0" destOrd="0" presId="urn:microsoft.com/office/officeart/2005/8/layout/hierarchy1"/>
    <dgm:cxn modelId="{613B823B-C94B-4F35-ABAE-4962DCA8EB44}" type="presOf" srcId="{4D735CA4-6C71-4F2B-8B4C-E51A79868545}" destId="{A9285B5E-66D8-4716-AEF6-A0201E50C908}" srcOrd="0" destOrd="0" presId="urn:microsoft.com/office/officeart/2005/8/layout/hierarchy1"/>
    <dgm:cxn modelId="{7AD52D48-AA1C-41EF-9F35-EE5A39A14EFF}" srcId="{FDEB937C-2C55-44A3-9F54-09E065276232}" destId="{0EC73CE8-6814-4A98-B62D-6C499B2465E7}" srcOrd="1" destOrd="0" parTransId="{CEB84624-00D2-4B30-B532-16454B89C616}" sibTransId="{26808EC2-A4FA-4364-B4B3-63A67D6E71C6}"/>
    <dgm:cxn modelId="{75C48A6F-6C9A-40A4-87FE-F526E7E0A31A}" type="presOf" srcId="{CC14BBB3-8145-4814-9BF6-43A66C30D96F}" destId="{179447BE-5499-4669-9E73-723CBBE27D6D}" srcOrd="0" destOrd="0" presId="urn:microsoft.com/office/officeart/2005/8/layout/hierarchy1"/>
    <dgm:cxn modelId="{8989BA56-3F0D-4686-9F63-4407153D193C}" type="presOf" srcId="{12D02195-D42F-4BAD-B4A0-71B9A2780B2D}" destId="{59A75930-6E88-4868-8FA1-6EAECD364A62}" srcOrd="0" destOrd="0" presId="urn:microsoft.com/office/officeart/2005/8/layout/hierarchy1"/>
    <dgm:cxn modelId="{9B041FB9-9441-4695-B511-B828DE702917}" srcId="{FDEB937C-2C55-44A3-9F54-09E065276232}" destId="{4D735CA4-6C71-4F2B-8B4C-E51A79868545}" srcOrd="0" destOrd="0" parTransId="{12D02195-D42F-4BAD-B4A0-71B9A2780B2D}" sibTransId="{21B83C20-4164-4CC1-8CF8-89645209857D}"/>
    <dgm:cxn modelId="{B499DF96-D897-4FBA-829F-6276FFED4C32}" type="presOf" srcId="{027E08FC-659D-4C41-BFF4-6BB804FD2A6A}" destId="{D755336C-753B-4324-9100-5ECE218D0805}" srcOrd="0" destOrd="0" presId="urn:microsoft.com/office/officeart/2005/8/layout/hierarchy1"/>
    <dgm:cxn modelId="{E6358887-33C3-47AE-9DC8-8F3B7B09810B}" type="presOf" srcId="{032EB561-F51E-4732-AA17-7AD7BEBF6D51}" destId="{E2C93FE8-D658-492A-9EA4-09FD97B0A5E9}" srcOrd="0" destOrd="0" presId="urn:microsoft.com/office/officeart/2005/8/layout/hierarchy1"/>
    <dgm:cxn modelId="{F5007D11-7897-4F5D-90A1-FD774C73A870}" type="presOf" srcId="{B8DA5901-209C-44D2-A031-A4EDE6810E5F}" destId="{A673C3DB-6457-4674-B074-1398779BB393}" srcOrd="0" destOrd="0" presId="urn:microsoft.com/office/officeart/2005/8/layout/hierarchy1"/>
    <dgm:cxn modelId="{C38901AA-663A-45A8-AE98-FD07E0D6C537}" type="presOf" srcId="{26EB65AF-623D-4282-9E11-CB5724FF7871}" destId="{F742F6EC-D5D4-4102-A8AD-72BB42AA0AE4}" srcOrd="0" destOrd="0" presId="urn:microsoft.com/office/officeart/2005/8/layout/hierarchy1"/>
    <dgm:cxn modelId="{5F0EE89C-47AC-4117-9029-61A004F1088E}" type="presOf" srcId="{AC134403-011B-4B3D-B9E8-05BD93EB5E78}" destId="{388974E9-DC7B-4645-9656-9ACF542A02E6}" srcOrd="0" destOrd="0" presId="urn:microsoft.com/office/officeart/2005/8/layout/hierarchy1"/>
    <dgm:cxn modelId="{61C8A7A1-BF73-4F57-B3B9-39DA2028E3B0}" srcId="{7C4E70AF-FB45-4615-AE38-3B660D47ED71}" destId="{C9C4890D-54B4-464E-9B97-E284167465F7}" srcOrd="0" destOrd="0" parTransId="{851F199B-987B-4E0B-BF81-E1E9AF6441CF}" sibTransId="{691E0BA5-87C4-4CB6-A103-CC9B889FD312}"/>
    <dgm:cxn modelId="{BBCBAACE-6C3B-4E5E-9B88-50E85BBA41CD}" type="presOf" srcId="{CEB84624-00D2-4B30-B532-16454B89C616}" destId="{A4BF9A4B-A57E-4CC0-BC66-26A72CEA64BA}" srcOrd="0" destOrd="0" presId="urn:microsoft.com/office/officeart/2005/8/layout/hierarchy1"/>
    <dgm:cxn modelId="{81C9BBCE-C4AA-4FAB-83F8-339D331FC2EE}" type="presParOf" srcId="{1471C10F-04EE-4313-BE26-BE589BD5AC8A}" destId="{934D009B-C41D-45CF-880F-76E3CD8D33B7}" srcOrd="0" destOrd="0" presId="urn:microsoft.com/office/officeart/2005/8/layout/hierarchy1"/>
    <dgm:cxn modelId="{9A1BF44A-9653-46B3-ACDE-2A08E5032F60}" type="presParOf" srcId="{934D009B-C41D-45CF-880F-76E3CD8D33B7}" destId="{0A122179-0CD5-4004-A391-CC229AF74485}" srcOrd="0" destOrd="0" presId="urn:microsoft.com/office/officeart/2005/8/layout/hierarchy1"/>
    <dgm:cxn modelId="{1BF4D15B-935E-4D10-84DE-78D8EBF23C7E}" type="presParOf" srcId="{0A122179-0CD5-4004-A391-CC229AF74485}" destId="{30AE08EE-0D45-4270-8CE7-CD5D2EB2A1BC}" srcOrd="0" destOrd="0" presId="urn:microsoft.com/office/officeart/2005/8/layout/hierarchy1"/>
    <dgm:cxn modelId="{F9335167-A2F5-4CBD-AF43-E6DBD958AA09}" type="presParOf" srcId="{0A122179-0CD5-4004-A391-CC229AF74485}" destId="{DD9EAA70-97FD-4AE1-AEF5-E996EED4189C}" srcOrd="1" destOrd="0" presId="urn:microsoft.com/office/officeart/2005/8/layout/hierarchy1"/>
    <dgm:cxn modelId="{96FFB324-138F-4A17-A64E-06E5C9505035}" type="presParOf" srcId="{934D009B-C41D-45CF-880F-76E3CD8D33B7}" destId="{28234883-0A91-4765-B871-6D5C49A33C51}" srcOrd="1" destOrd="0" presId="urn:microsoft.com/office/officeart/2005/8/layout/hierarchy1"/>
    <dgm:cxn modelId="{1299E0F9-8A3C-491A-A45B-C5E2B3D39D36}" type="presParOf" srcId="{28234883-0A91-4765-B871-6D5C49A33C51}" destId="{B86EFAD9-C3AF-4627-B0E0-6164D029E6F1}" srcOrd="0" destOrd="0" presId="urn:microsoft.com/office/officeart/2005/8/layout/hierarchy1"/>
    <dgm:cxn modelId="{D16A729E-F503-40CB-878B-C1AA8042353A}" type="presParOf" srcId="{28234883-0A91-4765-B871-6D5C49A33C51}" destId="{72862AAE-6A38-4591-94EE-785356327817}" srcOrd="1" destOrd="0" presId="urn:microsoft.com/office/officeart/2005/8/layout/hierarchy1"/>
    <dgm:cxn modelId="{3EA69C73-413D-4AC0-8050-C9746D9EC895}" type="presParOf" srcId="{72862AAE-6A38-4591-94EE-785356327817}" destId="{616DE7F0-3AE5-474F-BED4-446A3D91146D}" srcOrd="0" destOrd="0" presId="urn:microsoft.com/office/officeart/2005/8/layout/hierarchy1"/>
    <dgm:cxn modelId="{C0AE3AAA-DE3F-4A56-BB44-87B5C0533A74}" type="presParOf" srcId="{616DE7F0-3AE5-474F-BED4-446A3D91146D}" destId="{B077C24D-CE24-44F3-BE62-C834760BB1E7}" srcOrd="0" destOrd="0" presId="urn:microsoft.com/office/officeart/2005/8/layout/hierarchy1"/>
    <dgm:cxn modelId="{D58A07F4-AC71-465A-931B-E2EB14D65BC8}" type="presParOf" srcId="{616DE7F0-3AE5-474F-BED4-446A3D91146D}" destId="{448A5842-1DC0-4FE7-BA1D-7922BDDD38AB}" srcOrd="1" destOrd="0" presId="urn:microsoft.com/office/officeart/2005/8/layout/hierarchy1"/>
    <dgm:cxn modelId="{D18C0BA0-82CE-43DC-B0A1-887AA41322C2}" type="presParOf" srcId="{72862AAE-6A38-4591-94EE-785356327817}" destId="{6F621EA6-903E-4825-94BC-C57FF863CB51}" srcOrd="1" destOrd="0" presId="urn:microsoft.com/office/officeart/2005/8/layout/hierarchy1"/>
    <dgm:cxn modelId="{950C1213-DCBA-4BD3-8126-633133469E3D}" type="presParOf" srcId="{6F621EA6-903E-4825-94BC-C57FF863CB51}" destId="{59A75930-6E88-4868-8FA1-6EAECD364A62}" srcOrd="0" destOrd="0" presId="urn:microsoft.com/office/officeart/2005/8/layout/hierarchy1"/>
    <dgm:cxn modelId="{921EB6FD-74FC-4D3B-930C-D8B00553EDF1}" type="presParOf" srcId="{6F621EA6-903E-4825-94BC-C57FF863CB51}" destId="{BC389D05-BA76-4428-9983-28AACE59DAD5}" srcOrd="1" destOrd="0" presId="urn:microsoft.com/office/officeart/2005/8/layout/hierarchy1"/>
    <dgm:cxn modelId="{6A66F98A-E260-48F6-9928-E3FC186C0535}" type="presParOf" srcId="{BC389D05-BA76-4428-9983-28AACE59DAD5}" destId="{248E9D3D-92DE-47EB-BAF6-375E4C7890C9}" srcOrd="0" destOrd="0" presId="urn:microsoft.com/office/officeart/2005/8/layout/hierarchy1"/>
    <dgm:cxn modelId="{DB85DD67-DFBB-4D4E-9121-21DE19092CA6}" type="presParOf" srcId="{248E9D3D-92DE-47EB-BAF6-375E4C7890C9}" destId="{6D640496-8E75-43FE-AB9D-97AD4961B1E9}" srcOrd="0" destOrd="0" presId="urn:microsoft.com/office/officeart/2005/8/layout/hierarchy1"/>
    <dgm:cxn modelId="{56B31292-9EB0-4180-9578-9F9DAE25549C}" type="presParOf" srcId="{248E9D3D-92DE-47EB-BAF6-375E4C7890C9}" destId="{A9285B5E-66D8-4716-AEF6-A0201E50C908}" srcOrd="1" destOrd="0" presId="urn:microsoft.com/office/officeart/2005/8/layout/hierarchy1"/>
    <dgm:cxn modelId="{18919396-1CB1-465C-8CED-629A2EE69BAA}" type="presParOf" srcId="{BC389D05-BA76-4428-9983-28AACE59DAD5}" destId="{5C45ECC1-4FAC-4C13-9BDD-8A694DF1D7E1}" srcOrd="1" destOrd="0" presId="urn:microsoft.com/office/officeart/2005/8/layout/hierarchy1"/>
    <dgm:cxn modelId="{92C3A260-9519-404A-AF3A-4E491341E4CD}" type="presParOf" srcId="{6F621EA6-903E-4825-94BC-C57FF863CB51}" destId="{A4BF9A4B-A57E-4CC0-BC66-26A72CEA64BA}" srcOrd="2" destOrd="0" presId="urn:microsoft.com/office/officeart/2005/8/layout/hierarchy1"/>
    <dgm:cxn modelId="{CFA99F69-42E6-4F11-99BE-15E274ED777B}" type="presParOf" srcId="{6F621EA6-903E-4825-94BC-C57FF863CB51}" destId="{0870C86D-D07E-4AB8-9167-95C4AEEC8030}" srcOrd="3" destOrd="0" presId="urn:microsoft.com/office/officeart/2005/8/layout/hierarchy1"/>
    <dgm:cxn modelId="{0AE27ABA-370C-4CF5-87E0-938A3B3BA63F}" type="presParOf" srcId="{0870C86D-D07E-4AB8-9167-95C4AEEC8030}" destId="{CC1E10E7-6E71-4AB1-B693-1BA321F1A13F}" srcOrd="0" destOrd="0" presId="urn:microsoft.com/office/officeart/2005/8/layout/hierarchy1"/>
    <dgm:cxn modelId="{88915A8D-87BC-4D78-9041-8D20BADE45D5}" type="presParOf" srcId="{CC1E10E7-6E71-4AB1-B693-1BA321F1A13F}" destId="{5EFC8BE8-D6BB-4BDA-8F5B-305CE65DE2BB}" srcOrd="0" destOrd="0" presId="urn:microsoft.com/office/officeart/2005/8/layout/hierarchy1"/>
    <dgm:cxn modelId="{81C5C015-2145-4277-8698-4FE145873C5A}" type="presParOf" srcId="{CC1E10E7-6E71-4AB1-B693-1BA321F1A13F}" destId="{4744983C-4BE7-4DC7-83CE-9465D675AA73}" srcOrd="1" destOrd="0" presId="urn:microsoft.com/office/officeart/2005/8/layout/hierarchy1"/>
    <dgm:cxn modelId="{3B69E383-74B5-42D4-B25C-294D97362EE7}" type="presParOf" srcId="{0870C86D-D07E-4AB8-9167-95C4AEEC8030}" destId="{809A8021-85B6-44AE-9034-A64DD3B776BC}" srcOrd="1" destOrd="0" presId="urn:microsoft.com/office/officeart/2005/8/layout/hierarchy1"/>
    <dgm:cxn modelId="{38C0F532-8E63-498D-A687-3DA9451710D6}" type="presParOf" srcId="{28234883-0A91-4765-B871-6D5C49A33C51}" destId="{E2C93FE8-D658-492A-9EA4-09FD97B0A5E9}" srcOrd="2" destOrd="0" presId="urn:microsoft.com/office/officeart/2005/8/layout/hierarchy1"/>
    <dgm:cxn modelId="{34170D0B-888A-4337-926B-F4189AE29BE7}" type="presParOf" srcId="{28234883-0A91-4765-B871-6D5C49A33C51}" destId="{E5205B3C-DB52-4321-9D51-CACF139870B9}" srcOrd="3" destOrd="0" presId="urn:microsoft.com/office/officeart/2005/8/layout/hierarchy1"/>
    <dgm:cxn modelId="{7EFF748A-99A9-4D8D-ABD0-7318479A5723}" type="presParOf" srcId="{E5205B3C-DB52-4321-9D51-CACF139870B9}" destId="{E889BC63-1050-48F1-8D50-96EF04FF7238}" srcOrd="0" destOrd="0" presId="urn:microsoft.com/office/officeart/2005/8/layout/hierarchy1"/>
    <dgm:cxn modelId="{CF003D63-E137-409D-8149-98B3FB8E8130}" type="presParOf" srcId="{E889BC63-1050-48F1-8D50-96EF04FF7238}" destId="{F125E4ED-7DCA-4C16-9563-2386C4818F0E}" srcOrd="0" destOrd="0" presId="urn:microsoft.com/office/officeart/2005/8/layout/hierarchy1"/>
    <dgm:cxn modelId="{DE0DCB16-8C3D-4C2D-8CB7-45AF5698B550}" type="presParOf" srcId="{E889BC63-1050-48F1-8D50-96EF04FF7238}" destId="{9277E3FE-7999-40CA-8A0C-C26E02DA4004}" srcOrd="1" destOrd="0" presId="urn:microsoft.com/office/officeart/2005/8/layout/hierarchy1"/>
    <dgm:cxn modelId="{55372D2B-351B-4623-AA0B-59EA92599F03}" type="presParOf" srcId="{E5205B3C-DB52-4321-9D51-CACF139870B9}" destId="{32082D57-53FB-430E-AC3B-402265999E1A}" srcOrd="1" destOrd="0" presId="urn:microsoft.com/office/officeart/2005/8/layout/hierarchy1"/>
    <dgm:cxn modelId="{8791A965-E6F2-4453-A564-E9FCD9B6FAC6}" type="presParOf" srcId="{28234883-0A91-4765-B871-6D5C49A33C51}" destId="{388974E9-DC7B-4645-9656-9ACF542A02E6}" srcOrd="4" destOrd="0" presId="urn:microsoft.com/office/officeart/2005/8/layout/hierarchy1"/>
    <dgm:cxn modelId="{B48E2154-87F0-4453-92FE-CA6D2DA50B50}" type="presParOf" srcId="{28234883-0A91-4765-B871-6D5C49A33C51}" destId="{7858245C-DB1D-4453-A41D-F3628FD1E44F}" srcOrd="5" destOrd="0" presId="urn:microsoft.com/office/officeart/2005/8/layout/hierarchy1"/>
    <dgm:cxn modelId="{B974C7C5-058C-4365-89B1-1E7F05C69CED}" type="presParOf" srcId="{7858245C-DB1D-4453-A41D-F3628FD1E44F}" destId="{87605ABC-7C07-4E19-8A52-0F82CF61E886}" srcOrd="0" destOrd="0" presId="urn:microsoft.com/office/officeart/2005/8/layout/hierarchy1"/>
    <dgm:cxn modelId="{6723DF73-6273-4279-B70D-CF5A7675C59E}" type="presParOf" srcId="{87605ABC-7C07-4E19-8A52-0F82CF61E886}" destId="{6C7145BC-FEFF-49F2-AA84-50EB2C3DFE65}" srcOrd="0" destOrd="0" presId="urn:microsoft.com/office/officeart/2005/8/layout/hierarchy1"/>
    <dgm:cxn modelId="{3EB71DD0-322E-4B29-AA41-8C1D58013ADF}" type="presParOf" srcId="{87605ABC-7C07-4E19-8A52-0F82CF61E886}" destId="{A673C3DB-6457-4674-B074-1398779BB393}" srcOrd="1" destOrd="0" presId="urn:microsoft.com/office/officeart/2005/8/layout/hierarchy1"/>
    <dgm:cxn modelId="{5D1AB078-D5D8-49DA-A18F-5904FD9ECE68}" type="presParOf" srcId="{7858245C-DB1D-4453-A41D-F3628FD1E44F}" destId="{89D48844-8851-4053-9D43-724F57CDDED8}" srcOrd="1" destOrd="0" presId="urn:microsoft.com/office/officeart/2005/8/layout/hierarchy1"/>
    <dgm:cxn modelId="{405B3BAC-2E2B-45AB-8F90-CD01F0016C79}" type="presParOf" srcId="{89D48844-8851-4053-9D43-724F57CDDED8}" destId="{D755336C-753B-4324-9100-5ECE218D0805}" srcOrd="0" destOrd="0" presId="urn:microsoft.com/office/officeart/2005/8/layout/hierarchy1"/>
    <dgm:cxn modelId="{1B8952E8-DFAE-415C-95AE-BFCA4F6463B5}" type="presParOf" srcId="{89D48844-8851-4053-9D43-724F57CDDED8}" destId="{4572939A-DADE-4E5D-923D-79E8891B670B}" srcOrd="1" destOrd="0" presId="urn:microsoft.com/office/officeart/2005/8/layout/hierarchy1"/>
    <dgm:cxn modelId="{E6A43A45-AFD3-4F51-9133-B12DD8948515}" type="presParOf" srcId="{4572939A-DADE-4E5D-923D-79E8891B670B}" destId="{1452DDEE-3FAB-47D9-9295-46EC727136D6}" srcOrd="0" destOrd="0" presId="urn:microsoft.com/office/officeart/2005/8/layout/hierarchy1"/>
    <dgm:cxn modelId="{E7C81CF8-148F-455E-B515-10C04606C562}" type="presParOf" srcId="{1452DDEE-3FAB-47D9-9295-46EC727136D6}" destId="{FB81693B-A4EA-4D31-8B07-4EFEBB11AD06}" srcOrd="0" destOrd="0" presId="urn:microsoft.com/office/officeart/2005/8/layout/hierarchy1"/>
    <dgm:cxn modelId="{E665FA0A-3C52-4C49-9AFE-1E6AFC983952}" type="presParOf" srcId="{1452DDEE-3FAB-47D9-9295-46EC727136D6}" destId="{179447BE-5499-4669-9E73-723CBBE27D6D}" srcOrd="1" destOrd="0" presId="urn:microsoft.com/office/officeart/2005/8/layout/hierarchy1"/>
    <dgm:cxn modelId="{B5A158B0-54C3-419B-B628-BB1EE566F7C8}" type="presParOf" srcId="{4572939A-DADE-4E5D-923D-79E8891B670B}" destId="{6D52B92F-E5E1-469F-BE33-4797D71645FC}" srcOrd="1" destOrd="0" presId="urn:microsoft.com/office/officeart/2005/8/layout/hierarchy1"/>
    <dgm:cxn modelId="{EEAC55D8-1DD1-4E07-A7FF-CBC64C18616A}" type="presParOf" srcId="{1471C10F-04EE-4313-BE26-BE589BD5AC8A}" destId="{D9EEB152-D9DD-4844-9AC4-1BCF3EE788FA}" srcOrd="1" destOrd="0" presId="urn:microsoft.com/office/officeart/2005/8/layout/hierarchy1"/>
    <dgm:cxn modelId="{73FA4C27-216B-4A8D-BF11-619B1CC86965}" type="presParOf" srcId="{D9EEB152-D9DD-4844-9AC4-1BCF3EE788FA}" destId="{8E9BCC76-D652-4EA1-AEFF-D3D4C0C0F895}" srcOrd="0" destOrd="0" presId="urn:microsoft.com/office/officeart/2005/8/layout/hierarchy1"/>
    <dgm:cxn modelId="{49C9839F-F4D2-4E91-8259-AEA994010DC9}" type="presParOf" srcId="{8E9BCC76-D652-4EA1-AEFF-D3D4C0C0F895}" destId="{6E781E67-AE38-4E14-9358-B1867F0E8896}" srcOrd="0" destOrd="0" presId="urn:microsoft.com/office/officeart/2005/8/layout/hierarchy1"/>
    <dgm:cxn modelId="{A391F710-C3FE-4733-983A-E4B3953D0BAB}" type="presParOf" srcId="{8E9BCC76-D652-4EA1-AEFF-D3D4C0C0F895}" destId="{F742F6EC-D5D4-4102-A8AD-72BB42AA0AE4}" srcOrd="1" destOrd="0" presId="urn:microsoft.com/office/officeart/2005/8/layout/hierarchy1"/>
    <dgm:cxn modelId="{05BC52DD-C537-406D-859E-E38036A802A3}" type="presParOf" srcId="{D9EEB152-D9DD-4844-9AC4-1BCF3EE788FA}" destId="{B773769A-700D-4547-87A8-A4D6253B9FBD}" srcOrd="1" destOrd="0" presId="urn:microsoft.com/office/officeart/2005/8/layout/hierarchy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126DFCF-153D-4F8D-B8ED-293A708BA3E1}" type="datetimeFigureOut">
              <a:rPr lang="ru-RU"/>
              <a:pPr>
                <a:defRPr/>
              </a:pPr>
              <a:t>28.07.2012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3288"/>
            <a:ext cx="5435600" cy="4464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340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0" y="942340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4AA0D78-7EE8-457C-BD74-C325710644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32CBC-B987-415F-9B33-7B9C57BF9FFA}" type="datetimeFigureOut">
              <a:rPr lang="ru-RU"/>
              <a:pPr>
                <a:defRPr/>
              </a:pPr>
              <a:t>28.07.2012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BF32B-809A-46D3-AFAD-27AA18905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2C0D7-414D-47B9-87DA-29E1C2E70688}" type="datetimeFigureOut">
              <a:rPr lang="ru-RU"/>
              <a:pPr>
                <a:defRPr/>
              </a:pPr>
              <a:t>28.07.2012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C56D0-C37E-4129-ABCB-7E9AF8360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20543-EB0C-4D17-8CC9-4458C1C86464}" type="datetimeFigureOut">
              <a:rPr lang="ru-RU"/>
              <a:pPr>
                <a:defRPr/>
              </a:pPr>
              <a:t>28.07.2012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53F53-7651-4C8F-A8D4-E69FCF333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EC7E7-4167-486A-B83A-86BA5D99C6A7}" type="datetimeFigureOut">
              <a:rPr lang="ru-RU"/>
              <a:pPr>
                <a:defRPr/>
              </a:pPr>
              <a:t>28.07.2012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D1F5-FF2B-4135-8087-D3AE1111C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352F1-F966-4C61-A17D-1826C6393FD2}" type="datetimeFigureOut">
              <a:rPr lang="ru-RU"/>
              <a:pPr>
                <a:defRPr/>
              </a:pPr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6D968-7F88-466C-8124-FDCAFFFDF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FF90D-19B1-43A5-904E-9C76823ECA88}" type="datetimeFigureOut">
              <a:rPr lang="ru-RU"/>
              <a:pPr>
                <a:defRPr/>
              </a:pPr>
              <a:t>28.07.2012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CAC71-2803-4A41-951E-3702BAE4B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DB1F8-9A61-41A9-AAB3-E109132182CF}" type="datetimeFigureOut">
              <a:rPr lang="ru-RU"/>
              <a:pPr>
                <a:defRPr/>
              </a:pPr>
              <a:t>28.07.2012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B0E96-EF94-4F68-99B8-F02318A8C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F3A95-03FB-4B2F-8FBF-DC978E4557B8}" type="datetimeFigureOut">
              <a:rPr lang="ru-RU"/>
              <a:pPr>
                <a:defRPr/>
              </a:pPr>
              <a:t>28.07.2012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E84DA-9C87-4F43-9285-CBFC8917A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6A1E1-0B4F-4215-8A23-12633D0E08E0}" type="datetimeFigureOut">
              <a:rPr lang="ru-RU"/>
              <a:pPr>
                <a:defRPr/>
              </a:pPr>
              <a:t>28.07.2012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50665-68A2-46DF-AC06-B92FA5914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3C76-C783-4E5C-B783-72EE0DD78A01}" type="datetimeFigureOut">
              <a:rPr lang="ru-RU"/>
              <a:pPr>
                <a:defRPr/>
              </a:pPr>
              <a:t>28.07.2012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0E5E2-95FD-4A2C-B9C9-E1B2604D6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EBE24-EE90-4407-9FA9-8C35A8BEECB3}" type="datetimeFigureOut">
              <a:rPr lang="ru-RU"/>
              <a:pPr>
                <a:defRPr/>
              </a:pPr>
              <a:t>28.07.2012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6D566-C8CE-45A6-B71E-958437142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9A13B2E1-A867-48A7-960E-A4179CA9270C}" type="datetimeFigureOut">
              <a:rPr lang="ru-RU"/>
              <a:pPr>
                <a:defRPr/>
              </a:pPr>
              <a:t>28.07.2012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B8A8DA5A-CAFD-4974-B494-453C39899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0" r:id="rId2"/>
    <p:sldLayoutId id="2147483872" r:id="rId3"/>
    <p:sldLayoutId id="2147483869" r:id="rId4"/>
    <p:sldLayoutId id="2147483868" r:id="rId5"/>
    <p:sldLayoutId id="2147483867" r:id="rId6"/>
    <p:sldLayoutId id="2147483866" r:id="rId7"/>
    <p:sldLayoutId id="2147483865" r:id="rId8"/>
    <p:sldLayoutId id="2147483864" r:id="rId9"/>
    <p:sldLayoutId id="2147483863" r:id="rId10"/>
    <p:sldLayoutId id="21474838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DDF1F8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Rectangle 4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3713" y="195263"/>
            <a:ext cx="8083550" cy="822325"/>
          </a:xfrm>
        </p:spPr>
      </p:pic>
      <p:sp>
        <p:nvSpPr>
          <p:cNvPr id="1433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1916113"/>
            <a:ext cx="5616575" cy="3025775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latin typeface="Arial Unicode MS"/>
              </a:rPr>
              <a:t>«Речевая академия»</a:t>
            </a:r>
            <a:br>
              <a:rPr lang="ru-RU" sz="3600" b="1" i="1" smtClean="0">
                <a:latin typeface="Arial Unicode MS"/>
              </a:rPr>
            </a:br>
            <a:r>
              <a:rPr lang="ru-RU" b="1" i="1" smtClean="0">
                <a:latin typeface="Arial Unicode MS"/>
              </a:rPr>
              <a:t/>
            </a:r>
            <a:br>
              <a:rPr lang="ru-RU" b="1" i="1" smtClean="0">
                <a:latin typeface="Arial Unicode MS"/>
              </a:rPr>
            </a:br>
            <a:r>
              <a:rPr lang="ru-RU" sz="2400" b="1" smtClean="0">
                <a:latin typeface="Arial Unicode MS"/>
              </a:rPr>
              <a:t>Модель коррекционно-образовательного процесса </a:t>
            </a:r>
          </a:p>
          <a:p>
            <a:pPr eaLnBrk="1" hangingPunct="1"/>
            <a:r>
              <a:rPr lang="ru-RU" sz="2400" b="1" smtClean="0">
                <a:latin typeface="Arial Unicode MS"/>
              </a:rPr>
              <a:t>в дошкольном логопедическом пункте в свете инклюзивного обучения</a:t>
            </a:r>
          </a:p>
        </p:txBody>
      </p:sp>
      <p:pic>
        <p:nvPicPr>
          <p:cNvPr id="2053" name="Picture 5" descr="j00885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41189">
            <a:off x="323850" y="1341438"/>
            <a:ext cx="2566988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3348038" y="5229225"/>
            <a:ext cx="5256212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400" b="1">
                <a:latin typeface="Arial Unicode MS"/>
              </a:rPr>
              <a:t> </a:t>
            </a:r>
            <a:r>
              <a:rPr lang="ru-RU">
                <a:latin typeface="Arial Unicode MS"/>
              </a:rPr>
              <a:t>Фламинг Елена Юрьевна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>
                <a:latin typeface="Arial Unicode MS"/>
              </a:rPr>
              <a:t>учитель-логопед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>
                <a:latin typeface="Arial Unicode MS"/>
              </a:rPr>
              <a:t>высшей квалификационной категории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4075" y="280988"/>
            <a:ext cx="7631113" cy="1511300"/>
          </a:xfrm>
        </p:spPr>
      </p:pic>
      <p:sp>
        <p:nvSpPr>
          <p:cNvPr id="23554" name="Содержимое 2"/>
          <p:cNvSpPr>
            <a:spLocks noGrp="1"/>
          </p:cNvSpPr>
          <p:nvPr>
            <p:ph idx="4294967295"/>
          </p:nvPr>
        </p:nvSpPr>
        <p:spPr>
          <a:xfrm>
            <a:off x="1444625" y="1857375"/>
            <a:ext cx="7699375" cy="4714875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z="2000" b="1" smtClean="0"/>
          </a:p>
          <a:p>
            <a:pPr eaLnBrk="1" hangingPunct="1">
              <a:buFont typeface="Wingdings" pitchFamily="2" charset="2"/>
              <a:buNone/>
            </a:pPr>
            <a:r>
              <a:rPr lang="ru-RU" sz="2400" b="1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ru-RU" sz="2400" b="1" smtClean="0"/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500063" y="2060575"/>
            <a:ext cx="41433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Своевременное выявление детей </a:t>
            </a:r>
          </a:p>
          <a:p>
            <a:pPr algn="ctr"/>
            <a:r>
              <a:rPr lang="ru-RU" sz="2000" b="1">
                <a:latin typeface="Times New Roman" pitchFamily="18" charset="0"/>
              </a:rPr>
              <a:t>раннего и младшего возраста </a:t>
            </a:r>
          </a:p>
          <a:p>
            <a:pPr algn="ctr"/>
            <a:r>
              <a:rPr lang="ru-RU" sz="2000" b="1">
                <a:latin typeface="Times New Roman" pitchFamily="18" charset="0"/>
              </a:rPr>
              <a:t>с речевыми проблемами</a:t>
            </a:r>
          </a:p>
        </p:txBody>
      </p:sp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5429250" y="4714875"/>
            <a:ext cx="3429000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Корректирование </a:t>
            </a:r>
          </a:p>
          <a:p>
            <a:pPr algn="ctr"/>
            <a:r>
              <a:rPr lang="ru-RU" sz="2000" b="1">
                <a:latin typeface="Times New Roman" pitchFamily="18" charset="0"/>
              </a:rPr>
              <a:t>деятельности </a:t>
            </a:r>
          </a:p>
          <a:p>
            <a:pPr algn="ctr"/>
            <a:r>
              <a:rPr lang="ru-RU" sz="2000" b="1">
                <a:latin typeface="Times New Roman" pitchFamily="18" charset="0"/>
              </a:rPr>
              <a:t>педагогов и родителей</a:t>
            </a:r>
          </a:p>
        </p:txBody>
      </p:sp>
      <p:pic>
        <p:nvPicPr>
          <p:cNvPr id="36873" name="Picture 9" descr="DSC010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888" y="3432175"/>
            <a:ext cx="3352800" cy="2992438"/>
          </a:xfrm>
          <a:prstGeom prst="rect">
            <a:avLst/>
          </a:prstGeom>
          <a:noFill/>
        </p:spPr>
      </p:pic>
      <p:pic>
        <p:nvPicPr>
          <p:cNvPr id="12297" name="Picture 9" descr="_SAM84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920875"/>
            <a:ext cx="3346450" cy="3078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9300" y="238125"/>
            <a:ext cx="7761288" cy="1266825"/>
          </a:xfrm>
        </p:spPr>
      </p:pic>
      <p:sp>
        <p:nvSpPr>
          <p:cNvPr id="24578" name="Содержимое 2"/>
          <p:cNvSpPr>
            <a:spLocks noGrp="1"/>
          </p:cNvSpPr>
          <p:nvPr>
            <p:ph idx="4294967295"/>
          </p:nvPr>
        </p:nvSpPr>
        <p:spPr>
          <a:xfrm>
            <a:off x="1136650" y="1905000"/>
            <a:ext cx="8007350" cy="4191000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5000625" y="4857750"/>
            <a:ext cx="36496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Работа с педагогами и </a:t>
            </a:r>
          </a:p>
          <a:p>
            <a:pPr algn="ctr"/>
            <a:r>
              <a:rPr lang="ru-RU"/>
              <a:t>специалистами</a:t>
            </a:r>
          </a:p>
          <a:p>
            <a:pPr algn="ctr"/>
            <a:r>
              <a:rPr lang="ru-RU"/>
              <a:t>на дошкольной ступени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1000125" y="2643188"/>
            <a:ext cx="32146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Работа с родителями</a:t>
            </a:r>
          </a:p>
        </p:txBody>
      </p:sp>
      <p:pic>
        <p:nvPicPr>
          <p:cNvPr id="37895" name="Picture 7" descr="DSC035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8" y="3432175"/>
            <a:ext cx="3559175" cy="2968625"/>
          </a:xfrm>
          <a:prstGeom prst="rect">
            <a:avLst/>
          </a:prstGeom>
          <a:noFill/>
        </p:spPr>
      </p:pic>
      <p:pic>
        <p:nvPicPr>
          <p:cNvPr id="37896" name="Picture 8" descr="DSC039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9825" y="1431925"/>
            <a:ext cx="3529013" cy="3043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5840413" cy="950912"/>
          </a:xfr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72518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rot="5400000">
            <a:off x="2107406" y="3178969"/>
            <a:ext cx="357188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4679950" y="3178175"/>
            <a:ext cx="357188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000750" y="2786063"/>
            <a:ext cx="785813" cy="500062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3250406" y="4464844"/>
            <a:ext cx="714375" cy="64293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4787106" y="4787107"/>
            <a:ext cx="428625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37451" y="4822825"/>
            <a:ext cx="500062" cy="158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5" descr="j00885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75" y="285750"/>
            <a:ext cx="2376488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 стрелкой 17"/>
          <p:cNvCxnSpPr/>
          <p:nvPr/>
        </p:nvCxnSpPr>
        <p:spPr>
          <a:xfrm>
            <a:off x="3143250" y="2357438"/>
            <a:ext cx="1071563" cy="1587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0688" y="133350"/>
            <a:ext cx="8242300" cy="1085850"/>
          </a:xfrm>
        </p:spPr>
      </p:pic>
      <p:pic>
        <p:nvPicPr>
          <p:cNvPr id="4" name="Picture 4" descr="DSC0107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933450"/>
            <a:ext cx="3108325" cy="3205163"/>
          </a:xfrm>
        </p:spPr>
      </p:pic>
      <p:pic>
        <p:nvPicPr>
          <p:cNvPr id="7" name="Picture 6" descr="DSC038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2913" y="933450"/>
            <a:ext cx="3487737" cy="3254375"/>
          </a:xfrm>
          <a:prstGeom prst="rect">
            <a:avLst/>
          </a:prstGeom>
          <a:noFill/>
        </p:spPr>
      </p:pic>
      <p:pic>
        <p:nvPicPr>
          <p:cNvPr id="5" name="Picture 5" descr="DSC028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075" y="3432175"/>
            <a:ext cx="3352800" cy="3267075"/>
          </a:xfrm>
          <a:prstGeom prst="rect">
            <a:avLst/>
          </a:prstGeom>
          <a:noFill/>
        </p:spPr>
      </p:pic>
      <p:pic>
        <p:nvPicPr>
          <p:cNvPr id="6" name="Picture 7" descr="DSC0188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9763" y="3578225"/>
            <a:ext cx="3133725" cy="313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3413" y="688975"/>
            <a:ext cx="4127500" cy="1560513"/>
          </a:xfrm>
        </p:spPr>
      </p:pic>
      <p:pic>
        <p:nvPicPr>
          <p:cNvPr id="4" name="Picture 2" descr="C:\Documents and Settings\SERGEY\Рабочий стол\фото\P10100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8125" y="2432050"/>
            <a:ext cx="4681538" cy="4017963"/>
          </a:xfrm>
        </p:spPr>
      </p:pic>
      <p:pic>
        <p:nvPicPr>
          <p:cNvPr id="5" name="Picture 4" descr="C:\Documents and Settings\SERGEY\Рабочий стол\фото\P1010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0125" y="646113"/>
            <a:ext cx="4211638" cy="3614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65650" y="585788"/>
            <a:ext cx="4200525" cy="1919287"/>
          </a:xfrm>
        </p:spPr>
      </p:pic>
      <p:pic>
        <p:nvPicPr>
          <p:cNvPr id="4" name="Picture 6" descr="C:\Users\Сергей\Desktop\Новая папка\P101005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77825" y="1646238"/>
            <a:ext cx="4291013" cy="3681412"/>
          </a:xfrm>
        </p:spPr>
      </p:pic>
      <p:pic>
        <p:nvPicPr>
          <p:cNvPr id="5" name="Picture 2" descr="C:\Users\Сергей\Desktop\Новая папка\P10100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1050" y="3005138"/>
            <a:ext cx="4224338" cy="3621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5950" y="706438"/>
            <a:ext cx="4552950" cy="1158875"/>
          </a:xfrm>
        </p:spPr>
      </p:pic>
      <p:pic>
        <p:nvPicPr>
          <p:cNvPr id="4" name="Picture 2" descr="C:\Users\Сергей\Desktop\Новая папка\P101005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719138"/>
            <a:ext cx="4797425" cy="4114800"/>
          </a:xfrm>
        </p:spPr>
      </p:pic>
      <p:pic>
        <p:nvPicPr>
          <p:cNvPr id="5" name="Picture 4" descr="C:\Documents and Settings\SERGEY\Рабочий стол\фото\P1010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7038" y="2792413"/>
            <a:ext cx="4681537" cy="3827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Documents and Settings\SERGEY\Рабочий стол\фото\P101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4075" y="646113"/>
            <a:ext cx="4041775" cy="4432300"/>
          </a:xfrm>
          <a:prstGeom prst="rect">
            <a:avLst/>
          </a:prstGeom>
          <a:noFill/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6738" y="407988"/>
            <a:ext cx="4151312" cy="1884362"/>
          </a:xfrm>
        </p:spPr>
      </p:pic>
      <p:pic>
        <p:nvPicPr>
          <p:cNvPr id="4" name="Picture 2" descr="C:\Documents and Settings\SERGEY\Рабочий стол\фото\P101002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77825" y="2432050"/>
            <a:ext cx="4803775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38613" y="549275"/>
            <a:ext cx="4694237" cy="1608138"/>
          </a:xfrm>
        </p:spPr>
      </p:pic>
      <p:pic>
        <p:nvPicPr>
          <p:cNvPr id="4" name="Picture 3" descr="DSC0488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1292225"/>
            <a:ext cx="4656138" cy="3529013"/>
          </a:xfrm>
        </p:spPr>
      </p:pic>
      <p:pic>
        <p:nvPicPr>
          <p:cNvPr id="5" name="Picture 6" descr="DSC048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6675" y="2932113"/>
            <a:ext cx="4687888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2738" y="719138"/>
            <a:ext cx="3371850" cy="1401762"/>
          </a:xfrm>
        </p:spPr>
      </p:pic>
      <p:pic>
        <p:nvPicPr>
          <p:cNvPr id="4" name="Picture 2" descr="C:\Documents and Settings\SERGEY\Рабочий стол\фото\P101004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37038" y="3644900"/>
            <a:ext cx="3395662" cy="2921000"/>
          </a:xfrm>
        </p:spPr>
      </p:pic>
      <p:pic>
        <p:nvPicPr>
          <p:cNvPr id="5" name="Picture 2" descr="C:\Documents and Settings\SERGEY\Рабочий стол\фото\P10100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888" y="3644900"/>
            <a:ext cx="3328987" cy="2859088"/>
          </a:xfrm>
          <a:prstGeom prst="rect">
            <a:avLst/>
          </a:prstGeom>
          <a:noFill/>
        </p:spPr>
      </p:pic>
      <p:pic>
        <p:nvPicPr>
          <p:cNvPr id="6" name="Picture 4" descr="C:\Documents and Settings\SERGEY\Рабочий стол\фото\P10100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125" y="933450"/>
            <a:ext cx="3200400" cy="2754313"/>
          </a:xfrm>
          <a:prstGeom prst="rect">
            <a:avLst/>
          </a:prstGeom>
          <a:noFill/>
        </p:spPr>
      </p:pic>
      <p:pic>
        <p:nvPicPr>
          <p:cNvPr id="7" name="Picture 7" descr="DSC0397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95938" y="858838"/>
            <a:ext cx="3352800" cy="292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SCN2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384175"/>
            <a:ext cx="3348038" cy="2828925"/>
          </a:xfrm>
          <a:prstGeom prst="rect">
            <a:avLst/>
          </a:prstGeom>
          <a:noFill/>
        </p:spPr>
      </p:pic>
      <p:pic>
        <p:nvPicPr>
          <p:cNvPr id="4101" name="Picture 5" descr="_MG_67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1488" y="1706563"/>
            <a:ext cx="1968500" cy="2865437"/>
          </a:xfrm>
          <a:prstGeom prst="rect">
            <a:avLst/>
          </a:prstGeom>
          <a:noFill/>
        </p:spPr>
      </p:pic>
      <p:pic>
        <p:nvPicPr>
          <p:cNvPr id="4102" name="Picture 6" descr="_MG_67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1675" y="390525"/>
            <a:ext cx="3449638" cy="2578100"/>
          </a:xfrm>
          <a:prstGeom prst="rect">
            <a:avLst/>
          </a:prstGeom>
          <a:noFill/>
        </p:spPr>
      </p:pic>
      <p:pic>
        <p:nvPicPr>
          <p:cNvPr id="4103" name="Picture 7" descr="DSC004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1150" y="3638550"/>
            <a:ext cx="3797300" cy="2895600"/>
          </a:xfrm>
          <a:prstGeom prst="rect">
            <a:avLst/>
          </a:prstGeom>
          <a:noFill/>
        </p:spPr>
      </p:pic>
      <p:pic>
        <p:nvPicPr>
          <p:cNvPr id="4104" name="Picture 8" descr="E:\DCIM\100OLYMP\PA2506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1613" y="3730625"/>
            <a:ext cx="3711575" cy="268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08300" y="1420813"/>
            <a:ext cx="3316288" cy="2297112"/>
          </a:xfrm>
        </p:spPr>
      </p:pic>
      <p:pic>
        <p:nvPicPr>
          <p:cNvPr id="4" name="Picture 5" descr="DSC0351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90863" y="4005263"/>
            <a:ext cx="3114675" cy="2755900"/>
          </a:xfrm>
        </p:spPr>
      </p:pic>
      <p:pic>
        <p:nvPicPr>
          <p:cNvPr id="5" name="Picture 2" descr="F:\Новая папка\ленына аттестация\фото\фото с детками_files\DSC001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825" y="573088"/>
            <a:ext cx="2968625" cy="2468562"/>
          </a:xfrm>
          <a:prstGeom prst="rect">
            <a:avLst/>
          </a:prstGeom>
          <a:noFill/>
        </p:spPr>
      </p:pic>
      <p:pic>
        <p:nvPicPr>
          <p:cNvPr id="6" name="Picture 3" descr="C:\Documents and Settings\SERGEY\Рабочий стол\фото\P10100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6925" y="646113"/>
            <a:ext cx="2901950" cy="2493962"/>
          </a:xfrm>
          <a:prstGeom prst="rect">
            <a:avLst/>
          </a:prstGeom>
          <a:noFill/>
        </p:spPr>
      </p:pic>
      <p:pic>
        <p:nvPicPr>
          <p:cNvPr id="7" name="Picture 6" descr="DSC0355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292475"/>
            <a:ext cx="3041650" cy="2554288"/>
          </a:xfrm>
          <a:prstGeom prst="rect">
            <a:avLst/>
          </a:prstGeom>
          <a:noFill/>
        </p:spPr>
      </p:pic>
      <p:pic>
        <p:nvPicPr>
          <p:cNvPr id="8" name="Picture 7" descr="DSC043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76925" y="3432175"/>
            <a:ext cx="3114675" cy="2773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DSC001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3213" y="1347788"/>
            <a:ext cx="5797550" cy="43576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642918"/>
          <a:ext cx="8358246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/>
          </p:cNvSpPr>
          <p:nvPr>
            <p:ph type="subTitle" idx="1"/>
          </p:nvPr>
        </p:nvSpPr>
        <p:spPr>
          <a:xfrm>
            <a:off x="611188" y="2924175"/>
            <a:ext cx="6265862" cy="2714625"/>
          </a:xfrm>
        </p:spPr>
        <p:txBody>
          <a:bodyPr/>
          <a:lstStyle/>
          <a:p>
            <a:pPr marL="136525" eaLnBrk="1" hangingPunct="1"/>
            <a:r>
              <a:rPr lang="ru-RU" sz="3600" b="1" i="1" smtClean="0">
                <a:latin typeface="Arial Unicode MS"/>
              </a:rPr>
              <a:t>«Речевая академия»</a:t>
            </a:r>
            <a:br>
              <a:rPr lang="ru-RU" sz="3600" b="1" i="1" smtClean="0">
                <a:latin typeface="Arial Unicode MS"/>
              </a:rPr>
            </a:br>
            <a:r>
              <a:rPr lang="ru-RU" b="1" i="1" smtClean="0">
                <a:latin typeface="Arial Unicode MS"/>
              </a:rPr>
              <a:t/>
            </a:r>
            <a:br>
              <a:rPr lang="ru-RU" b="1" i="1" smtClean="0">
                <a:latin typeface="Arial Unicode MS"/>
              </a:rPr>
            </a:br>
            <a:r>
              <a:rPr lang="ru-RU" sz="2400" b="1" smtClean="0">
                <a:latin typeface="Arial Unicode MS"/>
              </a:rPr>
              <a:t>Модель коррекционно-образовательного процесса </a:t>
            </a:r>
          </a:p>
          <a:p>
            <a:pPr marL="136525" eaLnBrk="1" hangingPunct="1"/>
            <a:r>
              <a:rPr lang="ru-RU" sz="2400" b="1" smtClean="0">
                <a:latin typeface="Arial Unicode MS"/>
              </a:rPr>
              <a:t>в дошкольном логопедическом пункте в свете инклюзивного обучения</a:t>
            </a:r>
          </a:p>
          <a:p>
            <a:pPr marL="136525"/>
            <a:endParaRPr lang="ru-RU" sz="2400" smtClean="0"/>
          </a:p>
        </p:txBody>
      </p:sp>
      <p:pic>
        <p:nvPicPr>
          <p:cNvPr id="2053" name="Picture 5" descr="j00885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1839">
            <a:off x="5219700" y="188913"/>
            <a:ext cx="2566988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785938"/>
            <a:ext cx="7920038" cy="3979862"/>
          </a:xfrm>
        </p:spPr>
        <p:txBody>
          <a:bodyPr/>
          <a:lstStyle/>
          <a:p>
            <a:pPr marL="1168400" indent="-1168400" eaLnBrk="1" hangingPunct="1">
              <a:buFont typeface="Wingdings" pitchFamily="2" charset="2"/>
              <a:buNone/>
            </a:pPr>
            <a:r>
              <a:rPr lang="ru-RU" sz="2900" b="1" u="sng" smtClean="0"/>
              <a:t>Цель:</a:t>
            </a:r>
            <a:r>
              <a:rPr lang="ru-RU" b="1" i="1" smtClean="0"/>
              <a:t>   профилактика речевых нарушений и преодоление отклонений в развитии устной речи  детей дошкольного возраста.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4294967295"/>
          </p:nvPr>
        </p:nvSpPr>
        <p:spPr>
          <a:xfrm>
            <a:off x="500063" y="285750"/>
            <a:ext cx="8281987" cy="557212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ru-RU" sz="2500" b="1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2500" b="1" smtClean="0"/>
              <a:t>Задачи:</a:t>
            </a:r>
            <a:r>
              <a:rPr lang="ru-RU" sz="2400" smtClean="0"/>
              <a:t> 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ru-RU" sz="2400" smtClean="0"/>
          </a:p>
          <a:p>
            <a:pPr marL="0" indent="0" eaLnBrk="1" hangingPunct="1"/>
            <a:r>
              <a:rPr lang="ru-RU" sz="2400" b="1" smtClean="0">
                <a:latin typeface="Arial" charset="0"/>
              </a:rPr>
              <a:t> </a:t>
            </a:r>
            <a:r>
              <a:rPr lang="ru-RU" sz="2400" b="1" smtClean="0"/>
              <a:t>Раннее выявление речевых нарушений у детей дошкольного возраста</a:t>
            </a:r>
          </a:p>
          <a:p>
            <a:pPr marL="0" indent="0" eaLnBrk="1" hangingPunct="1"/>
            <a:r>
              <a:rPr lang="ru-RU" sz="2400" b="1" smtClean="0">
                <a:latin typeface="Arial" charset="0"/>
              </a:rPr>
              <a:t> </a:t>
            </a:r>
            <a:r>
              <a:rPr lang="ru-RU" sz="2400" b="1" smtClean="0"/>
              <a:t>Создать  условия для коррекционно-развивающей работы с детьми </a:t>
            </a:r>
          </a:p>
          <a:p>
            <a:pPr marL="0" indent="0" eaLnBrk="1" hangingPunct="1"/>
            <a:r>
              <a:rPr lang="ru-RU" sz="2400" b="1" smtClean="0">
                <a:latin typeface="Arial" charset="0"/>
              </a:rPr>
              <a:t> </a:t>
            </a:r>
            <a:r>
              <a:rPr lang="ru-RU" sz="2400" b="1" smtClean="0"/>
              <a:t>Организовать взаимодействие всех субъектов коррекционно-образовательного процесса в реализации комплексного подхода при реабилитации детей с проблемами речевого развития</a:t>
            </a:r>
          </a:p>
          <a:p>
            <a:pPr marL="0" indent="0" eaLnBrk="1" hangingPunct="1"/>
            <a:endParaRPr lang="ru-RU" sz="2400" b="1" smtClean="0"/>
          </a:p>
          <a:p>
            <a:pPr marL="0" indent="0" eaLnBrk="1" hangingPunct="1"/>
            <a:endParaRPr lang="ru-RU" sz="2400" b="1" smtClean="0"/>
          </a:p>
          <a:p>
            <a:pPr marL="0" indent="0" eaLnBrk="1" hangingPunct="1"/>
            <a:endParaRPr lang="ru-RU" sz="2400" b="1" smtClean="0"/>
          </a:p>
          <a:p>
            <a:pPr marL="0" indent="0" eaLnBrk="1" hangingPunct="1"/>
            <a:endParaRPr lang="ru-RU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9300" y="36513"/>
            <a:ext cx="7900988" cy="1804987"/>
          </a:xfrm>
        </p:spPr>
      </p:pic>
      <p:sp>
        <p:nvSpPr>
          <p:cNvPr id="20482" name="Содержимое 2"/>
          <p:cNvSpPr>
            <a:spLocks noGrp="1"/>
          </p:cNvSpPr>
          <p:nvPr>
            <p:ph idx="4294967295"/>
          </p:nvPr>
        </p:nvSpPr>
        <p:spPr>
          <a:xfrm>
            <a:off x="1136650" y="1905000"/>
            <a:ext cx="7292975" cy="4191000"/>
          </a:xfrm>
        </p:spPr>
        <p:txBody>
          <a:bodyPr/>
          <a:lstStyle/>
          <a:p>
            <a:pPr marL="177800" indent="812800" eaLnBrk="1" hangingPunct="1">
              <a:buFont typeface="Wingdings" pitchFamily="2" charset="2"/>
              <a:buChar char=""/>
            </a:pPr>
            <a:r>
              <a:rPr lang="ru-RU" smtClean="0"/>
              <a:t>Аналитико-диагностическое</a:t>
            </a:r>
          </a:p>
          <a:p>
            <a:pPr marL="177800" indent="812800" eaLnBrk="1" hangingPunct="1">
              <a:buFont typeface="Wingdings" pitchFamily="2" charset="2"/>
              <a:buChar char=""/>
            </a:pPr>
            <a:r>
              <a:rPr lang="ru-RU" smtClean="0"/>
              <a:t>Коррекционно-развивающее </a:t>
            </a:r>
          </a:p>
          <a:p>
            <a:pPr marL="177800" indent="812800" eaLnBrk="1" hangingPunct="1">
              <a:buFont typeface="Wingdings" pitchFamily="2" charset="2"/>
              <a:buNone/>
            </a:pPr>
            <a:r>
              <a:rPr lang="ru-RU" smtClean="0"/>
              <a:t>(старший дошкольный возраст)</a:t>
            </a:r>
          </a:p>
          <a:p>
            <a:pPr marL="177800" indent="812800" eaLnBrk="1" hangingPunct="1">
              <a:buFont typeface="Wingdings" pitchFamily="2" charset="2"/>
              <a:buChar char=""/>
            </a:pPr>
            <a:r>
              <a:rPr lang="ru-RU" smtClean="0"/>
              <a:t>Профилактическое              </a:t>
            </a:r>
          </a:p>
          <a:p>
            <a:pPr marL="177800" indent="812800" eaLnBrk="1" hangingPunct="1">
              <a:buFont typeface="Wingdings" pitchFamily="2" charset="2"/>
              <a:buNone/>
            </a:pPr>
            <a:r>
              <a:rPr lang="ru-RU" smtClean="0"/>
              <a:t>(ранний, младший, средний возраст)</a:t>
            </a:r>
          </a:p>
          <a:p>
            <a:pPr marL="177800" indent="812800" eaLnBrk="1" hangingPunct="1">
              <a:buFont typeface="Wingdings" pitchFamily="2" charset="2"/>
              <a:buChar char=""/>
            </a:pPr>
            <a:r>
              <a:rPr lang="ru-RU" smtClean="0"/>
              <a:t>Консультационно-методическое</a:t>
            </a:r>
            <a:endParaRPr 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5713" y="60325"/>
            <a:ext cx="7467600" cy="804863"/>
          </a:xfrm>
        </p:spPr>
      </p:pic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357188" y="1071563"/>
            <a:ext cx="3097212" cy="1357312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+mn-cs"/>
              </a:rPr>
              <a:t>Обследование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+mn-cs"/>
              </a:rPr>
              <a:t>детей</a:t>
            </a:r>
          </a:p>
        </p:txBody>
      </p:sp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142875" y="2928938"/>
            <a:ext cx="3143250" cy="1800225"/>
          </a:xfrm>
          <a:prstGeom prst="ellipse">
            <a:avLst/>
          </a:prstGeom>
          <a:solidFill>
            <a:srgbClr val="99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+mn-cs"/>
              </a:rPr>
              <a:t>Первичное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+mn-cs"/>
              </a:rPr>
              <a:t>обследование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+mn-cs"/>
              </a:rPr>
              <a:t>по мере поступления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+mn-cs"/>
              </a:rPr>
              <a:t>детей в ОУ</a:t>
            </a:r>
          </a:p>
        </p:txBody>
      </p:sp>
      <p:sp>
        <p:nvSpPr>
          <p:cNvPr id="28689" name="Oval 17"/>
          <p:cNvSpPr>
            <a:spLocks noChangeArrowheads="1"/>
          </p:cNvSpPr>
          <p:nvPr/>
        </p:nvSpPr>
        <p:spPr bwMode="auto">
          <a:xfrm>
            <a:off x="2357438" y="4643438"/>
            <a:ext cx="2879725" cy="1512887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+mn-cs"/>
              </a:rPr>
              <a:t>Экспресс-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+mn-cs"/>
              </a:rPr>
              <a:t>диагностика</a:t>
            </a: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 </a:t>
            </a:r>
          </a:p>
        </p:txBody>
      </p:sp>
      <p:sp>
        <p:nvSpPr>
          <p:cNvPr id="28690" name="Oval 18"/>
          <p:cNvSpPr>
            <a:spLocks noChangeArrowheads="1"/>
          </p:cNvSpPr>
          <p:nvPr/>
        </p:nvSpPr>
        <p:spPr bwMode="auto">
          <a:xfrm>
            <a:off x="5715000" y="928688"/>
            <a:ext cx="2592388" cy="1512887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+mn-cs"/>
              </a:rPr>
              <a:t>Ранняя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+mn-cs"/>
              </a:rPr>
              <a:t>диагностика</a:t>
            </a:r>
          </a:p>
        </p:txBody>
      </p:sp>
      <p:sp>
        <p:nvSpPr>
          <p:cNvPr id="28691" name="Oval 19"/>
          <p:cNvSpPr>
            <a:spLocks noChangeArrowheads="1"/>
          </p:cNvSpPr>
          <p:nvPr/>
        </p:nvSpPr>
        <p:spPr bwMode="auto">
          <a:xfrm>
            <a:off x="3714750" y="2214563"/>
            <a:ext cx="2736850" cy="15843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+mn-cs"/>
              </a:rPr>
              <a:t>Углублённое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+mn-cs"/>
              </a:rPr>
              <a:t>обследование </a:t>
            </a:r>
          </a:p>
        </p:txBody>
      </p:sp>
      <p:sp>
        <p:nvSpPr>
          <p:cNvPr id="21511" name="Line 20"/>
          <p:cNvSpPr>
            <a:spLocks noChangeShapeType="1"/>
          </p:cNvSpPr>
          <p:nvPr/>
        </p:nvSpPr>
        <p:spPr bwMode="auto">
          <a:xfrm flipH="1">
            <a:off x="1214438" y="2357438"/>
            <a:ext cx="71437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8697" name="Picture 25" descr="DSC048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5938" y="3932238"/>
            <a:ext cx="3182937" cy="2693987"/>
          </a:xfrm>
          <a:prstGeom prst="rect">
            <a:avLst/>
          </a:prstGeom>
          <a:noFill/>
        </p:spPr>
      </p:pic>
      <p:sp>
        <p:nvSpPr>
          <p:cNvPr id="21513" name="Line 26"/>
          <p:cNvSpPr>
            <a:spLocks noChangeShapeType="1"/>
          </p:cNvSpPr>
          <p:nvPr/>
        </p:nvSpPr>
        <p:spPr bwMode="auto">
          <a:xfrm>
            <a:off x="3000375" y="2286000"/>
            <a:ext cx="714375" cy="235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4" name="Line 27"/>
          <p:cNvSpPr>
            <a:spLocks noChangeShapeType="1"/>
          </p:cNvSpPr>
          <p:nvPr/>
        </p:nvSpPr>
        <p:spPr bwMode="auto">
          <a:xfrm>
            <a:off x="3429000" y="1928813"/>
            <a:ext cx="1000125" cy="357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5" name="Line 30"/>
          <p:cNvSpPr>
            <a:spLocks noChangeShapeType="1"/>
          </p:cNvSpPr>
          <p:nvPr/>
        </p:nvSpPr>
        <p:spPr bwMode="auto">
          <a:xfrm>
            <a:off x="3357563" y="1500188"/>
            <a:ext cx="2357437" cy="46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Rectangle 5"/>
          <p:cNvPicPr>
            <a:picLocks noGrp="1" noRo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096962"/>
          </a:xfrm>
        </p:spPr>
      </p:pic>
      <p:pic>
        <p:nvPicPr>
          <p:cNvPr id="66567" name="Picture 7" descr="P12900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" y="3932238"/>
            <a:ext cx="3028950" cy="2773362"/>
          </a:xfrm>
          <a:prstGeom prst="rect">
            <a:avLst/>
          </a:prstGeom>
          <a:noFill/>
        </p:spPr>
      </p:pic>
      <p:sp>
        <p:nvSpPr>
          <p:cNvPr id="22531" name="Text Box 9"/>
          <p:cNvSpPr txBox="1">
            <a:spLocks noChangeArrowheads="1"/>
          </p:cNvSpPr>
          <p:nvPr/>
        </p:nvSpPr>
        <p:spPr bwMode="auto">
          <a:xfrm>
            <a:off x="4984750" y="5321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2532" name="Text Box 10"/>
          <p:cNvSpPr txBox="1">
            <a:spLocks noChangeArrowheads="1"/>
          </p:cNvSpPr>
          <p:nvPr/>
        </p:nvSpPr>
        <p:spPr bwMode="auto">
          <a:xfrm>
            <a:off x="428625" y="3071813"/>
            <a:ext cx="2232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Индивидуальные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занятия</a:t>
            </a:r>
          </a:p>
        </p:txBody>
      </p:sp>
      <p:pic>
        <p:nvPicPr>
          <p:cNvPr id="66571" name="Picture 11" descr="DSC001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2613" y="3932238"/>
            <a:ext cx="3116262" cy="2754312"/>
          </a:xfrm>
          <a:prstGeom prst="rect">
            <a:avLst/>
          </a:prstGeom>
          <a:noFill/>
        </p:spPr>
      </p:pic>
      <p:sp>
        <p:nvSpPr>
          <p:cNvPr id="22534" name="Text Box 12"/>
          <p:cNvSpPr txBox="1">
            <a:spLocks noChangeArrowheads="1"/>
          </p:cNvSpPr>
          <p:nvPr/>
        </p:nvSpPr>
        <p:spPr bwMode="auto">
          <a:xfrm>
            <a:off x="6500813" y="3071813"/>
            <a:ext cx="2071687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Подгрупповые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занятия</a:t>
            </a:r>
          </a:p>
          <a:p>
            <a:pPr algn="ctr"/>
            <a:endParaRPr lang="ru-RU"/>
          </a:p>
        </p:txBody>
      </p:sp>
      <p:pic>
        <p:nvPicPr>
          <p:cNvPr id="66573" name="Picture 13" descr="DSC039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6850" y="2219325"/>
            <a:ext cx="3640138" cy="2541588"/>
          </a:xfrm>
          <a:prstGeom prst="rect">
            <a:avLst/>
          </a:prstGeom>
          <a:noFill/>
        </p:spPr>
      </p:pic>
      <p:sp>
        <p:nvSpPr>
          <p:cNvPr id="22536" name="Text Box 14"/>
          <p:cNvSpPr txBox="1">
            <a:spLocks noChangeArrowheads="1"/>
          </p:cNvSpPr>
          <p:nvPr/>
        </p:nvSpPr>
        <p:spPr bwMode="auto">
          <a:xfrm>
            <a:off x="2571750" y="1214438"/>
            <a:ext cx="4000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511300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Организация </a:t>
            </a:r>
          </a:p>
          <a:p>
            <a:pPr algn="ctr" defTabSz="1511300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коррекционно-развивающей  среды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0">
      <a:dk1>
        <a:srgbClr val="E2F6FE"/>
      </a:dk1>
      <a:lt1>
        <a:srgbClr val="E2F6FE"/>
      </a:lt1>
      <a:dk2>
        <a:srgbClr val="0049DF"/>
      </a:dk2>
      <a:lt2>
        <a:srgbClr val="0049DF"/>
      </a:lt2>
      <a:accent1>
        <a:srgbClr val="ABE6FD"/>
      </a:accent1>
      <a:accent2>
        <a:srgbClr val="FF76C0"/>
      </a:accent2>
      <a:accent3>
        <a:srgbClr val="FFBBD5"/>
      </a:accent3>
      <a:accent4>
        <a:srgbClr val="FFAFD1"/>
      </a:accent4>
      <a:accent5>
        <a:srgbClr val="73D6FD"/>
      </a:accent5>
      <a:accent6>
        <a:srgbClr val="9D9D9D"/>
      </a:accent6>
      <a:hlink>
        <a:srgbClr val="E7F1FF"/>
      </a:hlink>
      <a:folHlink>
        <a:srgbClr val="E7F1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1816</TotalTime>
  <Words>140</Words>
  <Application>Microsoft Office PowerPoint</Application>
  <PresentationFormat>Экран (4:3)</PresentationFormat>
  <Paragraphs>57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Times New Roman</vt:lpstr>
      <vt:lpstr>Wingdings 2</vt:lpstr>
      <vt:lpstr>Wingdings</vt:lpstr>
      <vt:lpstr>Wingdings 3</vt:lpstr>
      <vt:lpstr>Calibri</vt:lpstr>
      <vt:lpstr>Arial Unicode MS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_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_</dc:creator>
  <cp:lastModifiedBy>User</cp:lastModifiedBy>
  <cp:revision>99</cp:revision>
  <dcterms:created xsi:type="dcterms:W3CDTF">2006-05-23T08:28:15Z</dcterms:created>
  <dcterms:modified xsi:type="dcterms:W3CDTF">2012-07-28T17:30:49Z</dcterms:modified>
</cp:coreProperties>
</file>