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</a:rPr>
              <a:t>ГИМНАСТИКА ДЛЯ ГЛАЗ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00063" y="1643063"/>
            <a:ext cx="1943100" cy="1871662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7 -0.09652 L 0.57534 -0.09652 L 0.57534 0.44954 L 0.11857 0.44954 L 0.11857 -0.09652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7 -0.09652 L 0.58333 -0.09652 L 0.58333 0.43889 L 0.11857 0.43889 L 0.11857 -0.09652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7 -0.09653 L 0.58316 -0.09653 L 0.58316 0.43889 L 0.11857 0.43889 L 0.11857 -0.09653 Z " pathEditMode="relative" rAng="0" ptsTypes="FFFFF">
                                      <p:cBhvr>
                                        <p:cTn id="14" dur="3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  <p:bldP spid="9219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9762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</a:rPr>
              <a:t>ГИМНАСТИКА ДЛЯ ГЛАЗ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3429000" y="2071688"/>
            <a:ext cx="2244725" cy="2082800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594 0.31158 L 0.00034 -0.24745 L 0.24479 0.29908 L -0.23594 0.31158 Z " pathEditMode="relative" rAng="-7246765" ptsTypes="FFFF">
                                      <p:cBhvr>
                                        <p:cTn id="6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11 0.31135 L -0.01181 -0.25301 L 0.24219 0.30649 L -0.23611 0.31135 Z " pathEditMode="relative" rAng="14328839" ptsTypes="FFFF">
                                      <p:cBhvr>
                                        <p:cTn id="10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11 0.31134 L -0.00816 -0.2463 L 0.2401 0.30486 L -0.23611 0.31134 Z " pathEditMode="relative" rAng="14343104" ptsTypes="FFFF">
                                      <p:cBhvr>
                                        <p:cTn id="14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1" grpId="1" animBg="1"/>
      <p:bldP spid="922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</a:rPr>
              <a:t>ГИМНАСТИКА ДЛЯ ГЛАЗ</a:t>
            </a: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 rot="-5400000">
            <a:off x="3429000" y="1714501"/>
            <a:ext cx="2009775" cy="208915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87 0.18172 C -0.18143 0.05232 -0.10261 -0.05949 4.16667E-6 -0.06712 C 0.10243 -0.075 0.19045 0.02408 0.196 0.15348 C 0.20156 0.28288 0.12257 0.39468 0.02013 0.40232 C -0.08247 0.41019 -0.17014 0.31135 -0.17587 0.18172 Z " pathEditMode="relative" rAng="16007589" ptsTypes="fffff">
                                      <p:cBhvr>
                                        <p:cTn id="6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04 0.18194 C -0.17604 0.04074 -0.09097 -0.07454 0.01389 -0.07454 C 0.11892 -0.07454 0.20434 0.04074 0.20434 0.18194 C 0.20434 0.32315 0.11892 0.43773 0.01389 0.43773 C -0.09097 0.43773 -0.17604 0.32315 -0.17604 0.18194 Z " pathEditMode="relative" rAng="16200000" ptsTypes="fffff">
                                      <p:cBhvr>
                                        <p:cTn id="10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04 0.18194 C -0.18004 0.04838 -0.10382 -0.06551 -0.00573 -0.07176 C 0.09219 -0.07709 0.17569 0.02662 0.18055 0.16018 C 0.18472 0.29398 0.10885 0.40787 0.01094 0.41389 C -0.0875 0.4199 -0.17083 0.31574 -0.17604 0.18194 Z " pathEditMode="relative" rAng="16042548" ptsTypes="fffff">
                                      <p:cBhvr>
                                        <p:cTn id="14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0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ГИМНАСТИКА ДЛЯ ГЛАЗ</vt:lpstr>
      <vt:lpstr>ГИМНАСТИКА ДЛЯ ГЛАЗ</vt:lpstr>
      <vt:lpstr>ГИМНАСТИКА ДЛЯ ГЛАЗ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</dc:title>
  <dc:creator>Фсук</dc:creator>
  <cp:lastModifiedBy>Фсук</cp:lastModifiedBy>
  <cp:revision>3</cp:revision>
  <dcterms:created xsi:type="dcterms:W3CDTF">2012-01-14T19:49:30Z</dcterms:created>
  <dcterms:modified xsi:type="dcterms:W3CDTF">2012-01-14T19:58:24Z</dcterms:modified>
</cp:coreProperties>
</file>