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1D54-A3E4-4236-83DA-6EB2922540E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DDF6-DBC1-43B0-96A5-9B07756A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400" dirty="0" smtClean="0">
                <a:latin typeface="Comic Sans MS" pitchFamily="66" charset="0"/>
              </a:rPr>
              <a:t>Hand 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5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hænd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54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Comic Sans MS" pitchFamily="66" charset="0"/>
              </a:rPr>
              <a:t>рука</a:t>
            </a:r>
            <a:endParaRPr lang="en-US" sz="4400" dirty="0" smtClean="0">
              <a:latin typeface="Comic Sans MS" pitchFamily="66" charset="0"/>
            </a:endParaRPr>
          </a:p>
          <a:p>
            <a:pPr>
              <a:buNone/>
            </a:pPr>
            <a:endParaRPr lang="en-US" sz="72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en-US" sz="5400" dirty="0" smtClean="0">
                <a:latin typeface="Comic Sans MS" pitchFamily="66" charset="0"/>
              </a:rPr>
              <a:t>Craft</a:t>
            </a:r>
            <a:r>
              <a:rPr lang="en-US" sz="5400" b="1" dirty="0" smtClean="0"/>
              <a:t> 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5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krɑːft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r">
              <a:buNone/>
            </a:pPr>
            <a:r>
              <a:rPr lang="ru-RU" sz="5400" b="1" dirty="0" smtClean="0"/>
              <a:t> </a:t>
            </a:r>
            <a:r>
              <a:rPr lang="ru-RU" sz="4800" dirty="0" err="1" smtClean="0">
                <a:latin typeface="Comic Sans MS" pitchFamily="66" charset="0"/>
              </a:rPr>
              <a:t>ремесло,труд</a:t>
            </a:r>
            <a:endParaRPr lang="en-US" sz="4800" dirty="0" smtClean="0">
              <a:latin typeface="Comic Sans MS" pitchFamily="66" charset="0"/>
            </a:endParaRPr>
          </a:p>
          <a:p>
            <a:pPr algn="r">
              <a:buNone/>
            </a:pPr>
            <a:endParaRPr lang="en-US" sz="7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88641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omic Sans MS" pitchFamily="66" charset="0"/>
              </a:rPr>
              <a:t>Handicraft</a:t>
            </a:r>
            <a:endParaRPr lang="ru-RU" sz="9600" dirty="0" smtClean="0">
              <a:latin typeface="Comic Sans MS" pitchFamily="66" charset="0"/>
            </a:endParaRPr>
          </a:p>
          <a:p>
            <a:pPr algn="ctr"/>
            <a:r>
              <a:rPr lang="en-US" sz="6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sz="6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hændɪkrɑːft</a:t>
            </a:r>
            <a:r>
              <a:rPr lang="en-US" sz="6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ctr"/>
            <a:r>
              <a:rPr lang="en-US" sz="9600" dirty="0" smtClean="0">
                <a:latin typeface="Comic Sans MS" pitchFamily="66" charset="0"/>
              </a:rPr>
              <a:t> </a:t>
            </a:r>
            <a:endParaRPr lang="ru-RU" sz="9600" dirty="0">
              <a:latin typeface="Comic Sans MS" pitchFamily="66" charset="0"/>
            </a:endParaRPr>
          </a:p>
        </p:txBody>
      </p:sp>
      <p:pic>
        <p:nvPicPr>
          <p:cNvPr id="4" name="Рисунок 3" descr="P1010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140968"/>
            <a:ext cx="496855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Phonetic Practice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itchFamily="66" charset="0"/>
              </a:rPr>
              <a:t>a scissors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sɪzəz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dirty="0" err="1">
                <a:latin typeface="Comic Sans MS" pitchFamily="66" charset="0"/>
              </a:rPr>
              <a:t>ножницы</a:t>
            </a:r>
            <a:endParaRPr lang="ru-RU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to cut out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kʌt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dirty="0" err="1">
                <a:latin typeface="Comic Sans MS" pitchFamily="66" charset="0"/>
              </a:rPr>
              <a:t>вырезать</a:t>
            </a:r>
            <a:endParaRPr lang="ru-RU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a glue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glu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ː] </a:t>
            </a:r>
            <a:r>
              <a:rPr lang="en-US" sz="2400" dirty="0" err="1">
                <a:latin typeface="Comic Sans MS" pitchFamily="66" charset="0"/>
              </a:rPr>
              <a:t>клей</a:t>
            </a:r>
            <a:endParaRPr lang="ru-RU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to glue down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glu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ː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daun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dirty="0" err="1">
                <a:latin typeface="Comic Sans MS" pitchFamily="66" charset="0"/>
              </a:rPr>
              <a:t>приклеивать</a:t>
            </a:r>
            <a:endParaRPr lang="ru-RU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a circle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sɜːkl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dirty="0" err="1">
                <a:latin typeface="Comic Sans MS" pitchFamily="66" charset="0"/>
              </a:rPr>
              <a:t>круг</a:t>
            </a:r>
            <a:endParaRPr lang="ru-RU" sz="2400" dirty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3285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itchFamily="66" charset="0"/>
              </a:rPr>
              <a:t>a triangle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traɪæŋgl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dirty="0" err="1">
                <a:latin typeface="Comic Sans MS" pitchFamily="66" charset="0"/>
              </a:rPr>
              <a:t>треугольник</a:t>
            </a:r>
            <a:endParaRPr lang="ru-RU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a oval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əuv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(ə)l] </a:t>
            </a:r>
            <a:r>
              <a:rPr lang="en-US" sz="2400" dirty="0" err="1">
                <a:latin typeface="Comic Sans MS" pitchFamily="66" charset="0"/>
              </a:rPr>
              <a:t>овал</a:t>
            </a:r>
            <a:endParaRPr lang="ru-RU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a strip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strɪp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en-US" sz="2400" dirty="0" err="1">
                <a:latin typeface="Comic Sans MS" pitchFamily="66" charset="0"/>
              </a:rPr>
              <a:t>полоса</a:t>
            </a:r>
            <a:endParaRPr lang="ru-RU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beak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biːk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dirty="0" err="1">
                <a:latin typeface="Comic Sans MS" pitchFamily="66" charset="0"/>
              </a:rPr>
              <a:t>клюв</a:t>
            </a:r>
            <a:endParaRPr lang="ru-RU" sz="2400" dirty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angl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8000" contrast="-42000"/>
          </a:blip>
          <a:stretch>
            <a:fillRect/>
          </a:stretch>
        </p:blipFill>
        <p:spPr>
          <a:xfrm>
            <a:off x="4932040" y="4581128"/>
            <a:ext cx="3888432" cy="2093846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How can you ask for help: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Please, help me.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Pliːz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help mi:]</a:t>
            </a:r>
            <a:r>
              <a:rPr lang="en-US" sz="2400" dirty="0" smtClean="0"/>
              <a:t>(</a:t>
            </a:r>
            <a:r>
              <a:rPr lang="ru-RU" sz="2400" dirty="0" smtClean="0"/>
              <a:t>Пожалуйста</a:t>
            </a:r>
            <a:r>
              <a:rPr lang="en-US" sz="2400" dirty="0" smtClean="0"/>
              <a:t>, </a:t>
            </a:r>
            <a:r>
              <a:rPr lang="ru-RU" sz="2400" dirty="0" smtClean="0"/>
              <a:t>помогите мне</a:t>
            </a:r>
            <a:r>
              <a:rPr lang="en-US" sz="2400" dirty="0" smtClean="0"/>
              <a:t>.)</a:t>
            </a:r>
            <a:endParaRPr lang="ru-RU" sz="2400" dirty="0" smtClean="0"/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 can`t understand what to do, reaped please.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[I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kʌn`t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ˌ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ʌndə'stænd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wɔt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ː duː ,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rɪ'piːt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pliːz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/>
              <a:t>(Я не понял, что надо делать, повторите, пожалуйста.)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Look, Am I doing well?</a:t>
            </a:r>
            <a:r>
              <a:rPr lang="nl-NL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[Luk æm I du:ing wel]</a:t>
            </a:r>
            <a:r>
              <a:rPr lang="en-US" sz="2400" dirty="0" smtClean="0"/>
              <a:t>(</a:t>
            </a:r>
            <a:r>
              <a:rPr lang="ru-RU" sz="2400" dirty="0" smtClean="0"/>
              <a:t>Посмотрите, я правильно делаю?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I help to my neighbor?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Kæn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help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maɪ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neɪbə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/>
              <a:t>(Могу ли я помочь своему соседу?)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691276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Let`s start, making BIRDS</a:t>
            </a:r>
            <a:endParaRPr lang="ru-RU" sz="8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852936"/>
            <a:ext cx="4464496" cy="25202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412776"/>
            <a:ext cx="2088232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499992" y="3573016"/>
            <a:ext cx="1944216" cy="100811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3968" y="530120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24128" y="530120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995936" y="5733256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83968" y="5661248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436096" y="5733256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96136" y="573325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 rot="16200000">
            <a:off x="1655676" y="2240868"/>
            <a:ext cx="648072" cy="4320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059832" y="191683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611560" y="0"/>
            <a:ext cx="7344816" cy="39330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Do you like this lesson?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27000" contrast="13000"/>
          </a:blip>
          <a:stretch>
            <a:fillRect/>
          </a:stretch>
        </p:blipFill>
        <p:spPr>
          <a:xfrm>
            <a:off x="467544" y="4725144"/>
            <a:ext cx="2409825" cy="18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Phonetic Practice</vt:lpstr>
      <vt:lpstr>How can you ask for help: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April-Sweet</dc:creator>
  <cp:lastModifiedBy>April-Sweet</cp:lastModifiedBy>
  <cp:revision>28</cp:revision>
  <dcterms:created xsi:type="dcterms:W3CDTF">2012-08-27T16:38:21Z</dcterms:created>
  <dcterms:modified xsi:type="dcterms:W3CDTF">2012-09-11T18:02:33Z</dcterms:modified>
</cp:coreProperties>
</file>