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18275F-673A-406B-A6D0-CB36E56BB763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148691-C27D-42CF-94E7-D20562F2F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дума российской федерации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r>
              <a:rPr lang="en-US" dirty="0" smtClean="0"/>
              <a:t>I</a:t>
            </a:r>
            <a:r>
              <a:rPr lang="ru-RU" dirty="0" smtClean="0"/>
              <a:t> Созыв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Государственная дума России I созыва</a:t>
            </a:r>
            <a:r>
              <a:rPr lang="ru-RU" sz="3600" dirty="0" smtClean="0"/>
              <a:t>, или V Государственная дума.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Полное официальное название: Государственная Дума Федерального Собрания Российской Федерации первого созыва.</a:t>
            </a:r>
          </a:p>
          <a:p>
            <a:pPr>
              <a:buNone/>
            </a:pPr>
            <a:r>
              <a:rPr lang="ru-RU" dirty="0" smtClean="0"/>
              <a:t>Срок полномочий: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Дата начала</a:t>
            </a:r>
            <a:r>
              <a:rPr lang="ru-RU" dirty="0" smtClean="0"/>
              <a:t>: 12 декабря 1993 года. В соответствии с пунктом 7 раздела второго Конституции Российской Федерации (в ред. до 31 декабря 2008 г.) Государственная Дума первого созыва избирается сроком на два года.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Дата окончания</a:t>
            </a:r>
            <a:r>
              <a:rPr lang="ru-RU" dirty="0" smtClean="0"/>
              <a:t>: 16 января 1996 года.</a:t>
            </a:r>
          </a:p>
          <a:p>
            <a:pPr>
              <a:buNone/>
            </a:pPr>
            <a:r>
              <a:rPr lang="ru-RU" dirty="0" smtClean="0"/>
              <a:t>	Заседания проводились: с 11 января 1994 года по 23 декабря 1995 года.</a:t>
            </a:r>
          </a:p>
          <a:p>
            <a:pPr>
              <a:buNone/>
            </a:pPr>
            <a:r>
              <a:rPr lang="ru-RU" dirty="0" smtClean="0"/>
              <a:t>	Председатель: Рыбкин, Иван Петрович, фракция Аграрной партии России (АПР). Избран 14 января 1994 года Постановлением Государственной Думы №8-I ГД.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Выборы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	Выборы проводились по смешанной системе. 12 декабря 1993 года было избрано 444 депутата: 225 по общефедеральному избирательному округу и 219 по одномандатным избирательным округам. В 5 округах выборы не состоялись, в Чеченской республике не проводились вообще.</a:t>
            </a:r>
          </a:p>
          <a:p>
            <a:pPr>
              <a:buNone/>
            </a:pPr>
            <a:r>
              <a:rPr lang="ru-RU" sz="2000" dirty="0" smtClean="0"/>
              <a:t>	Из 13 избирательных объединений преодолели пятипроцентный барьер 8 блоков: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005064"/>
          <a:ext cx="9144000" cy="285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1944216"/>
                <a:gridCol w="2376264"/>
                <a:gridCol w="1835696"/>
              </a:tblGrid>
              <a:tr h="90319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федеральным спискам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одномандатных округах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903191">
                <a:tc>
                  <a:txBody>
                    <a:bodyPr/>
                    <a:lstStyle/>
                    <a:p>
                      <a:r>
                        <a:rPr lang="ru-RU" dirty="0" smtClean="0"/>
                        <a:t>«Аграрная партия России» (АПР)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  <a:tr h="523277">
                <a:tc>
                  <a:txBody>
                    <a:bodyPr/>
                    <a:lstStyle/>
                    <a:p>
                      <a:r>
                        <a:rPr lang="ru-RU" dirty="0" smtClean="0"/>
                        <a:t>«Выбор России»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523277">
                <a:tc>
                  <a:txBody>
                    <a:bodyPr/>
                    <a:lstStyle/>
                    <a:p>
                      <a:r>
                        <a:rPr lang="ru-RU" dirty="0" smtClean="0"/>
                        <a:t>«Женщины России»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1331714"/>
          <a:ext cx="9144000" cy="821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1944216"/>
                <a:gridCol w="2376264"/>
                <a:gridCol w="1835696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47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Коммунистическая партия Российской Федерации» (КПРФ)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1250463">
                <a:tc>
                  <a:txBody>
                    <a:bodyPr/>
                    <a:lstStyle/>
                    <a:p>
                      <a:r>
                        <a:rPr lang="ru-RU" dirty="0" smtClean="0"/>
                        <a:t>Либерально-демократическая партия России» (ЛДПР)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1200159">
                <a:tc>
                  <a:txBody>
                    <a:bodyPr/>
                    <a:lstStyle/>
                    <a:p>
                      <a:r>
                        <a:rPr lang="ru-RU" dirty="0" smtClean="0"/>
                        <a:t>«Партия российского единства и согласия» (ПРЕС)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1272167">
                <a:tc>
                  <a:txBody>
                    <a:bodyPr/>
                    <a:lstStyle/>
                    <a:p>
                      <a:r>
                        <a:rPr lang="ru-RU" dirty="0" smtClean="0"/>
                        <a:t>«Явлинский, Болдырев, Лукин» («Яблоко»)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1416183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Выдвинутые группами избирателей и самостоятельно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  <a:tr h="1045839"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Демократическая партия России (ДПР)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объединения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Деятельность думы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	Избиралась на 2 года. Ни у одной партии не было конституционного большинства. Политически отличалась неустойчивостью. Состав фракций в Госдуме постоянно менялся.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	Выразила недоверие правительству (в июле 1995 года). Объявила амнистию находившимся под следствием или под стражей участникам событий 19-21 августа 1991 года, 1 мая 1993 года и 21 сентября — 4 октября 1993 года.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	Приняла 461 закон, из них 310 вступило в действие. Среди принятых - федеральные конституционные законы «Об арбитражных судах в Российской Федерации» и «О Конституционном Суде Российской Федерации», «О референдуме Российской Федерации»; первая часть Гражданского кодекса; Семейный, Водный, Арбитражный процессуальный кодексы.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Фракции и группы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3923928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Левые: </a:t>
            </a:r>
          </a:p>
          <a:p>
            <a:pPr>
              <a:buNone/>
            </a:pPr>
            <a:r>
              <a:rPr lang="ru-RU" dirty="0" smtClean="0"/>
              <a:t>фракция КПРФ,АПР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33337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84784"/>
            <a:ext cx="24117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4221088"/>
            <a:ext cx="38519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Центристы: ЖР, ПРЕС, ДПР, НРП, Россия и Стабильность</a:t>
            </a:r>
            <a:endParaRPr lang="ru-RU" sz="29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365104"/>
            <a:ext cx="295232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429125"/>
            <a:ext cx="2699792" cy="22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Фракции и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6084168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Радикалы: </a:t>
            </a:r>
          </a:p>
          <a:p>
            <a:pPr>
              <a:buNone/>
            </a:pPr>
            <a:r>
              <a:rPr lang="ru-RU" dirty="0" smtClean="0"/>
              <a:t>ЛДПР, Российский путь, Держава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3"/>
            <a:ext cx="23812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653136"/>
            <a:ext cx="543609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Либералы: ДВР(Демократический выбор России), ЯБЛоко, ЛДС 12 декабря</a:t>
            </a:r>
            <a:endParaRPr lang="ru-RU" sz="2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Известные депутаты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292080" cy="39170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Гайдар, Егор </a:t>
            </a:r>
            <a:r>
              <a:rPr lang="ru-RU" dirty="0" smtClean="0"/>
              <a:t>Тимурович( ДВР 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Жириновский, Владимир Вольфович</a:t>
            </a:r>
          </a:p>
          <a:p>
            <a:pPr>
              <a:buNone/>
            </a:pPr>
            <a:r>
              <a:rPr lang="ru-RU" dirty="0" smtClean="0"/>
              <a:t>( ЛДПР 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Мавроди, Сергей Пантелеевич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Чубайс, Анатолий Борисович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24117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736" y="1484784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77072"/>
            <a:ext cx="2411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</TotalTime>
  <Words>186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Государственная дума российской федерации</vt:lpstr>
      <vt:lpstr>Государственная дума России I созыва, или V Государственная дума.</vt:lpstr>
      <vt:lpstr>Выборы </vt:lpstr>
      <vt:lpstr>Слайд 4</vt:lpstr>
      <vt:lpstr>Деятельность думы</vt:lpstr>
      <vt:lpstr>Фракции и группы </vt:lpstr>
      <vt:lpstr>Фракции и группы</vt:lpstr>
      <vt:lpstr>Известные депутаты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дума российской федерации</dc:title>
  <dc:creator>Lex's</dc:creator>
  <cp:lastModifiedBy>Lex's</cp:lastModifiedBy>
  <cp:revision>9</cp:revision>
  <dcterms:created xsi:type="dcterms:W3CDTF">2011-11-12T15:40:20Z</dcterms:created>
  <dcterms:modified xsi:type="dcterms:W3CDTF">2011-11-13T09:32:30Z</dcterms:modified>
</cp:coreProperties>
</file>