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9" r:id="rId3"/>
    <p:sldId id="260" r:id="rId4"/>
    <p:sldId id="257" r:id="rId5"/>
    <p:sldId id="262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413ECA-0B9E-45A1-8575-BA8E89E38B0D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12A4D93-1777-4B33-B56F-FF399C2B8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C21F53-282F-4733-AC54-30CEA5043F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60E9-9624-4163-A04F-D25D24694C15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14DF4-3197-4408-B261-C19A86374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E559D-9FE0-490D-85D6-F4B5E466B5E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E5664-65C0-460F-8AB8-B5D44BE19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AA781-B3AB-47E3-8DA9-7D07A6B0369D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ED841-945C-46CA-8A62-A4FF264A2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1060A-3ABA-41A8-9351-45A9894E206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BABF-BFB9-407D-82A2-B4761B25E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7DB85-AAB6-4086-BC1A-E6D945BAFBAD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13F1D-555B-4892-8B17-11F045DB1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7C3B9-3A17-4483-BD3C-B652B8F9148A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1F73-108F-4491-A4DF-A3DD88679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FD03E-FBE6-4684-88AB-71A09FC6CBF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561C-8598-4E5B-AFED-75B82C846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ABF9-D32C-41DB-8762-81D6F7989829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6C15E-D068-4AAA-9DB4-F4EEBE69D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C7F1-5BD9-44B6-A062-AEB8CC695E9C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BB6F7-3FD2-4F39-96E7-1FA3B45824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39532-EB58-4424-AA51-DC72D7E7A46B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C50F-3A2B-4FC9-BEE5-BF8BDAC1A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71B4E-7DA5-4858-9F91-6616E621867F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A62F-E056-45C4-B15E-3FF567066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5A936E-CD45-43C4-8D19-3B298A9F557D}" type="datetimeFigureOut">
              <a:rPr lang="ru-RU"/>
              <a:pPr>
                <a:defRPr/>
              </a:pPr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1ECB6D-6115-40C5-9A22-F5EBD4EDF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ransition>
    <p:cover dir="r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shki-mishki.ru/" TargetMode="External"/><Relationship Id="rId2" Type="http://schemas.openxmlformats.org/officeDocument/2006/relationships/hyperlink" Target="http://www.liveinternet.ru/users/prinzessin_m/post180900889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85750" y="214313"/>
            <a:ext cx="7772400" cy="1828800"/>
          </a:xfrm>
        </p:spPr>
        <p:txBody>
          <a:bodyPr/>
          <a:lstStyle/>
          <a:p>
            <a:r>
              <a:rPr lang="ru-RU" smtClean="0"/>
              <a:t>рр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25" y="5786438"/>
            <a:ext cx="7772400" cy="91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dirty="0" smtClean="0"/>
              <a:t>Река Грамматика           </a:t>
            </a:r>
            <a:endParaRPr lang="ru-RU" sz="4400" dirty="0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/>
          <a:srcRect l="3841" t="25127" r="45325" b="2617"/>
          <a:stretch>
            <a:fillRect/>
          </a:stretch>
        </p:blipFill>
        <p:spPr bwMode="auto">
          <a:xfrm>
            <a:off x="0" y="4568825"/>
            <a:ext cx="21955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ДОМАШНЕЕ ЗАДАНИЕ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1.РАБОТА С КАРТОЧКОЙ</a:t>
            </a:r>
          </a:p>
          <a:p>
            <a:r>
              <a:rPr lang="ru-RU" smtClean="0"/>
              <a:t>2. ПОВТОРИТЬ  ОРФОГРАММЫ №10-13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Используемые материалы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>
                <a:hlinkClick r:id="rId2"/>
              </a:rPr>
              <a:t>http://www.liveinternet.ru/users/prinzessin_m/post180900889/</a:t>
            </a:r>
            <a:endParaRPr lang="ru-RU" sz="1600" smtClean="0"/>
          </a:p>
          <a:p>
            <a:r>
              <a:rPr lang="en-US" sz="1600" smtClean="0">
                <a:hlinkClick r:id="rId3"/>
              </a:rPr>
              <a:t>http://www.koshki-mishki.ru/</a:t>
            </a:r>
            <a:endParaRPr lang="ru-RU" sz="1600" smtClean="0"/>
          </a:p>
          <a:p>
            <a:endParaRPr lang="ru-RU" sz="1600" smtClean="0"/>
          </a:p>
        </p:txBody>
      </p:sp>
    </p:spTree>
  </p:cSld>
  <p:clrMapOvr>
    <a:masterClrMapping/>
  </p:clrMapOvr>
  <p:transition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8113" y="1408113"/>
            <a:ext cx="6656387" cy="4999037"/>
          </a:xfr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В_ДОР_СЛИ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КАМЫШ_ ,РОГОЗ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86063" y="1428750"/>
            <a:ext cx="6000750" cy="5227638"/>
          </a:xfrm>
        </p:spPr>
      </p:pic>
      <p:pic>
        <p:nvPicPr>
          <p:cNvPr id="16387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/>
          <a:srcRect l="3841" t="25127" r="46477" b="3664"/>
          <a:stretch>
            <a:fillRect/>
          </a:stretch>
        </p:blipFill>
        <p:spPr bwMode="auto">
          <a:xfrm>
            <a:off x="0" y="4246563"/>
            <a:ext cx="2484438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214313"/>
            <a:ext cx="8585200" cy="6443662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ЯБЛОНЬКА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88" y="1428750"/>
            <a:ext cx="3114675" cy="507206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/>
              <a:t>Р_сти</a:t>
            </a:r>
            <a:r>
              <a:rPr lang="ru-RU" sz="2200" dirty="0" smtClean="0"/>
              <a:t>, </a:t>
            </a:r>
            <a:r>
              <a:rPr lang="ru-RU" sz="2200" dirty="0" err="1" smtClean="0"/>
              <a:t>р_сти</a:t>
            </a:r>
            <a:r>
              <a:rPr lang="ru-RU" sz="2200" dirty="0" smtClean="0"/>
              <a:t> яблонька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</a:t>
            </a:r>
            <a:r>
              <a:rPr lang="ru-RU" sz="2200" dirty="0" err="1" smtClean="0"/>
              <a:t>Подр_стай</a:t>
            </a:r>
            <a:r>
              <a:rPr lang="ru-RU" sz="2200" dirty="0" smtClean="0"/>
              <a:t>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/>
              <a:t>Цв_ти</a:t>
            </a:r>
            <a:r>
              <a:rPr lang="ru-RU" sz="2200" dirty="0" smtClean="0"/>
              <a:t>, </a:t>
            </a:r>
            <a:r>
              <a:rPr lang="ru-RU" sz="2200" dirty="0" err="1" smtClean="0"/>
              <a:t>цв_ти</a:t>
            </a:r>
            <a:r>
              <a:rPr lang="ru-RU" sz="2200" dirty="0" smtClean="0"/>
              <a:t> яблонька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</a:t>
            </a:r>
            <a:r>
              <a:rPr lang="ru-RU" sz="2200" dirty="0" err="1" smtClean="0"/>
              <a:t>Расцв_тай</a:t>
            </a:r>
            <a:r>
              <a:rPr lang="ru-RU" sz="2200" dirty="0" smtClean="0"/>
              <a:t>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/>
              <a:t>З_лотое</a:t>
            </a:r>
            <a:r>
              <a:rPr lang="ru-RU" sz="2200" dirty="0" smtClean="0"/>
              <a:t> солнышко,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Жарче грей!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/>
              <a:t>Выр_стайте</a:t>
            </a:r>
            <a:r>
              <a:rPr lang="ru-RU" sz="2200" dirty="0" smtClean="0"/>
              <a:t> яблоки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Поскорей!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/>
              <a:t>Р_сла</a:t>
            </a:r>
            <a:r>
              <a:rPr lang="ru-RU" sz="2200" dirty="0" smtClean="0"/>
              <a:t>, </a:t>
            </a:r>
            <a:r>
              <a:rPr lang="ru-RU" sz="2200" dirty="0" err="1" smtClean="0"/>
              <a:t>р_сла</a:t>
            </a:r>
            <a:r>
              <a:rPr lang="ru-RU" sz="2200" dirty="0" smtClean="0"/>
              <a:t> яблонька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</a:t>
            </a:r>
            <a:r>
              <a:rPr lang="ru-RU" sz="2200" dirty="0" err="1" smtClean="0"/>
              <a:t>Подр_сла</a:t>
            </a:r>
            <a:r>
              <a:rPr lang="ru-RU" sz="22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/>
              <a:t>Цв_ла</a:t>
            </a:r>
            <a:r>
              <a:rPr lang="ru-RU" sz="2200" dirty="0" smtClean="0"/>
              <a:t>, </a:t>
            </a:r>
            <a:r>
              <a:rPr lang="ru-RU" sz="2200" dirty="0" err="1" smtClean="0"/>
              <a:t>цв_ла</a:t>
            </a:r>
            <a:r>
              <a:rPr lang="ru-RU" sz="2200" dirty="0" smtClean="0"/>
              <a:t> яблонька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</a:t>
            </a:r>
            <a:r>
              <a:rPr lang="ru-RU" sz="2200" dirty="0" err="1" smtClean="0"/>
              <a:t>Отцв_ла</a:t>
            </a:r>
            <a:r>
              <a:rPr lang="ru-RU" sz="2200" dirty="0" smtClean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/>
              <a:t>Отр_хнула</a:t>
            </a:r>
            <a:r>
              <a:rPr lang="ru-RU" sz="2200" dirty="0" smtClean="0"/>
              <a:t> яблонька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Свой наряд,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И поспели яблоки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/>
              <a:t>     Для ребят.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i="1" dirty="0" smtClean="0"/>
              <a:t>Н.Забила</a:t>
            </a:r>
            <a:endParaRPr lang="ru-RU" sz="1800" i="1" dirty="0"/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500188"/>
            <a:ext cx="4749800" cy="39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8" y="214313"/>
            <a:ext cx="8848725" cy="6048375"/>
          </a:xfrm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Круглая лента лицом вверх 3"/>
          <p:cNvSpPr/>
          <p:nvPr/>
        </p:nvSpPr>
        <p:spPr>
          <a:xfrm>
            <a:off x="642938" y="285750"/>
            <a:ext cx="7883525" cy="1152525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Сад вырос.</a:t>
            </a:r>
            <a:endParaRPr lang="ru-RU" sz="32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42875" y="1643063"/>
            <a:ext cx="8675688" cy="446405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/>
              <a:t>  </a:t>
            </a:r>
            <a:r>
              <a:rPr lang="ru-RU" sz="2400" i="1" dirty="0"/>
              <a:t>У нас во дворе есть садик. Его вырастили ребята нашего дома. Сначала двор был плохой. Только у забора росла едва заметная травка. Потом мы посадили деревья, цветы и стали их выращивать.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/>
              <a:t>  Появились первые ростки. Мы оберегали каждое растение. Цветы росли на наших глазах. Деревья заметно подрастали. Наш двор стал зеленым, а садик всё растет и хорошеет.</a:t>
            </a:r>
            <a:endParaRPr lang="ru-RU" sz="2400" i="1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00188"/>
            <a:ext cx="3352800" cy="51117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mtClean="0"/>
              <a:t>Б_ РЕЖОК</a:t>
            </a:r>
          </a:p>
          <a:p>
            <a:pPr algn="ctr"/>
            <a:r>
              <a:rPr lang="ru-RU" smtClean="0"/>
              <a:t>ПОЛ_ ЖИЛ</a:t>
            </a:r>
          </a:p>
          <a:p>
            <a:pPr algn="ctr"/>
            <a:r>
              <a:rPr lang="ru-RU" smtClean="0"/>
              <a:t>Т_ ЧЕНИЕ</a:t>
            </a:r>
          </a:p>
          <a:p>
            <a:pPr algn="ctr"/>
            <a:r>
              <a:rPr lang="ru-RU" smtClean="0"/>
              <a:t>Р_ КА</a:t>
            </a:r>
          </a:p>
          <a:p>
            <a:pPr algn="ctr"/>
            <a:r>
              <a:rPr lang="ru-RU" smtClean="0"/>
              <a:t>Р_ СТЕТ</a:t>
            </a:r>
          </a:p>
          <a:p>
            <a:pPr algn="ctr"/>
            <a:r>
              <a:rPr lang="ru-RU" smtClean="0"/>
              <a:t>РАСПОЛ_ ГАТЬСЯ</a:t>
            </a:r>
          </a:p>
          <a:p>
            <a:pPr algn="ctr"/>
            <a:r>
              <a:rPr lang="ru-RU" smtClean="0"/>
              <a:t>С_ ДОВЫЙ</a:t>
            </a:r>
          </a:p>
          <a:p>
            <a:pPr algn="ctr"/>
            <a:r>
              <a:rPr lang="ru-RU" smtClean="0"/>
              <a:t>ВЫР _С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67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Кирилл\Рабочий стол\МАМА\анимация\2137a0b44f0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8280400" cy="6227762"/>
          </a:xfr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785938"/>
            <a:ext cx="8229600" cy="1143000"/>
          </a:xfrm>
        </p:spPr>
        <p:txBody>
          <a:bodyPr/>
          <a:lstStyle/>
          <a:p>
            <a:r>
              <a:rPr lang="ru-RU" sz="1400" smtClean="0"/>
              <a:t>                  С какими преградами-орфограммами </a:t>
            </a:r>
            <a:br>
              <a:rPr lang="ru-RU" sz="1400" smtClean="0"/>
            </a:br>
            <a:r>
              <a:rPr lang="ru-RU" sz="1400" smtClean="0"/>
              <a:t>             вы сегодня встретились?</a:t>
            </a:r>
            <a:br>
              <a:rPr lang="ru-RU" sz="1400" smtClean="0"/>
            </a:br>
            <a:r>
              <a:rPr lang="ru-RU" sz="1400" smtClean="0"/>
              <a:t>                  Можно ли проверять чередующуюся</a:t>
            </a:r>
            <a:br>
              <a:rPr lang="ru-RU" sz="1400" smtClean="0"/>
            </a:br>
            <a:r>
              <a:rPr lang="ru-RU" sz="1400" smtClean="0"/>
              <a:t>                      гласную в корне слова ударением?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192</TotalTime>
  <Words>145</Words>
  <Application>Microsoft Office PowerPoint</Application>
  <PresentationFormat>Экран (4:3)</PresentationFormat>
  <Paragraphs>41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Times New Roman</vt:lpstr>
      <vt:lpstr>Arial</vt:lpstr>
      <vt:lpstr>Calibri</vt:lpstr>
      <vt:lpstr>Тема Office</vt:lpstr>
      <vt:lpstr>рр</vt:lpstr>
      <vt:lpstr>В_ДОР_СЛИ</vt:lpstr>
      <vt:lpstr>КАМЫШ_ ,РОГОЗ</vt:lpstr>
      <vt:lpstr>Слайд 4</vt:lpstr>
      <vt:lpstr>ЯБЛОНЬКА</vt:lpstr>
      <vt:lpstr>Слайд 6</vt:lpstr>
      <vt:lpstr>Слайд 7</vt:lpstr>
      <vt:lpstr>Слайд 8</vt:lpstr>
      <vt:lpstr>                  С какими преградами-орфограммами               вы сегодня встретились?                   Можно ли проверять чередующуюся                       гласную в корне слова ударением?</vt:lpstr>
      <vt:lpstr>ДОМАШНЕЕ ЗАДАНИЕ</vt:lpstr>
      <vt:lpstr>Используемые материалы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2011-01-18T18:42:59Z</dcterms:created>
  <dcterms:modified xsi:type="dcterms:W3CDTF">2012-12-02T17:46:22Z</dcterms:modified>
</cp:coreProperties>
</file>