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77" r:id="rId5"/>
    <p:sldId id="260" r:id="rId6"/>
    <p:sldId id="261" r:id="rId7"/>
    <p:sldId id="264" r:id="rId8"/>
    <p:sldId id="263" r:id="rId9"/>
    <p:sldId id="282" r:id="rId10"/>
    <p:sldId id="290" r:id="rId11"/>
    <p:sldId id="257" r:id="rId12"/>
    <p:sldId id="285" r:id="rId13"/>
    <p:sldId id="268" r:id="rId14"/>
    <p:sldId id="267" r:id="rId15"/>
    <p:sldId id="265" r:id="rId16"/>
    <p:sldId id="286" r:id="rId17"/>
    <p:sldId id="270" r:id="rId18"/>
    <p:sldId id="266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2012C-9215-418F-8A61-97A61C51462F}" type="doc">
      <dgm:prSet loTypeId="urn:microsoft.com/office/officeart/2005/8/layout/default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9A2B9F85-F306-4B11-9D6C-047707EEF470}">
      <dgm:prSet phldrT="[Текст]" custT="1"/>
      <dgm:spPr/>
      <dgm:t>
        <a:bodyPr/>
        <a:lstStyle/>
        <a:p>
          <a:r>
            <a:rPr lang="ru-RU" sz="2800" dirty="0" smtClean="0"/>
            <a:t>Климат</a:t>
          </a:r>
          <a:endParaRPr lang="ru-RU" sz="2800" dirty="0"/>
        </a:p>
      </dgm:t>
    </dgm:pt>
    <dgm:pt modelId="{E4207407-3E9D-4AD5-96B2-80FC8BCCCC00}" type="parTrans" cxnId="{D776B461-033C-456C-877F-2D9F6B4DDC2C}">
      <dgm:prSet/>
      <dgm:spPr/>
      <dgm:t>
        <a:bodyPr/>
        <a:lstStyle/>
        <a:p>
          <a:endParaRPr lang="ru-RU"/>
        </a:p>
      </dgm:t>
    </dgm:pt>
    <dgm:pt modelId="{6D1E4C4A-558E-4A84-899F-D99E020FC4DE}" type="sibTrans" cxnId="{D776B461-033C-456C-877F-2D9F6B4DDC2C}">
      <dgm:prSet/>
      <dgm:spPr/>
      <dgm:t>
        <a:bodyPr/>
        <a:lstStyle/>
        <a:p>
          <a:endParaRPr lang="ru-RU"/>
        </a:p>
      </dgm:t>
    </dgm:pt>
    <dgm:pt modelId="{0D5303D5-BAE0-4B14-BC07-827777BBCE95}">
      <dgm:prSet phldrT="[Текст]" custT="1"/>
      <dgm:spPr/>
      <dgm:t>
        <a:bodyPr/>
        <a:lstStyle/>
        <a:p>
          <a:r>
            <a:rPr lang="ru-RU" sz="2800" dirty="0" smtClean="0"/>
            <a:t>Питание</a:t>
          </a:r>
        </a:p>
        <a:p>
          <a:r>
            <a:rPr lang="ru-RU" sz="2800" dirty="0" smtClean="0"/>
            <a:t>реки</a:t>
          </a:r>
          <a:endParaRPr lang="ru-RU" sz="2800" dirty="0"/>
        </a:p>
      </dgm:t>
    </dgm:pt>
    <dgm:pt modelId="{974547B7-2952-4FF5-A648-EA1A39406215}" type="parTrans" cxnId="{F593676A-14AF-4BF5-B070-E9DC28F1D5D6}">
      <dgm:prSet/>
      <dgm:spPr/>
      <dgm:t>
        <a:bodyPr/>
        <a:lstStyle/>
        <a:p>
          <a:endParaRPr lang="ru-RU"/>
        </a:p>
      </dgm:t>
    </dgm:pt>
    <dgm:pt modelId="{DCD7A150-A589-4FC4-9407-9F1AF949A221}" type="sibTrans" cxnId="{F593676A-14AF-4BF5-B070-E9DC28F1D5D6}">
      <dgm:prSet/>
      <dgm:spPr/>
      <dgm:t>
        <a:bodyPr/>
        <a:lstStyle/>
        <a:p>
          <a:endParaRPr lang="ru-RU"/>
        </a:p>
      </dgm:t>
    </dgm:pt>
    <dgm:pt modelId="{DA01B4B2-5A88-43A3-B682-E850AFEBD440}">
      <dgm:prSet phldrT="[Текст]" custT="1"/>
      <dgm:spPr/>
      <dgm:t>
        <a:bodyPr/>
        <a:lstStyle/>
        <a:p>
          <a:r>
            <a:rPr lang="ru-RU" sz="2800" dirty="0" smtClean="0"/>
            <a:t>Объём воды в реке </a:t>
          </a:r>
          <a:endParaRPr lang="ru-RU" sz="2800" dirty="0"/>
        </a:p>
      </dgm:t>
    </dgm:pt>
    <dgm:pt modelId="{A87094F3-1BC0-4721-A928-EAE0702C360B}" type="parTrans" cxnId="{3277A39C-87B7-4B5D-8243-758AB89BBCB8}">
      <dgm:prSet/>
      <dgm:spPr/>
      <dgm:t>
        <a:bodyPr/>
        <a:lstStyle/>
        <a:p>
          <a:endParaRPr lang="ru-RU"/>
        </a:p>
      </dgm:t>
    </dgm:pt>
    <dgm:pt modelId="{B23E595E-3B58-4027-95BC-922871494737}" type="sibTrans" cxnId="{3277A39C-87B7-4B5D-8243-758AB89BBCB8}">
      <dgm:prSet/>
      <dgm:spPr/>
      <dgm:t>
        <a:bodyPr/>
        <a:lstStyle/>
        <a:p>
          <a:endParaRPr lang="ru-RU"/>
        </a:p>
      </dgm:t>
    </dgm:pt>
    <dgm:pt modelId="{17348123-6B08-4177-A75E-BCE086CC40D1}">
      <dgm:prSet phldrT="[Текст]" custT="1"/>
      <dgm:spPr/>
      <dgm:t>
        <a:bodyPr/>
        <a:lstStyle/>
        <a:p>
          <a:r>
            <a:rPr lang="ru-RU" sz="2800" dirty="0" smtClean="0"/>
            <a:t>Режим</a:t>
          </a:r>
        </a:p>
        <a:p>
          <a:r>
            <a:rPr lang="ru-RU" sz="2800" dirty="0" smtClean="0"/>
            <a:t>реки</a:t>
          </a:r>
          <a:endParaRPr lang="ru-RU" sz="2800" dirty="0"/>
        </a:p>
      </dgm:t>
    </dgm:pt>
    <dgm:pt modelId="{9589BE1B-1DD0-4891-B5C4-D055A2D4FDB7}" type="parTrans" cxnId="{CDB808D7-546F-4FD7-A24F-EE671BCD684E}">
      <dgm:prSet/>
      <dgm:spPr/>
      <dgm:t>
        <a:bodyPr/>
        <a:lstStyle/>
        <a:p>
          <a:endParaRPr lang="ru-RU"/>
        </a:p>
      </dgm:t>
    </dgm:pt>
    <dgm:pt modelId="{CDBD9465-11CA-4218-AE95-0345882B3F37}" type="sibTrans" cxnId="{CDB808D7-546F-4FD7-A24F-EE671BCD684E}">
      <dgm:prSet/>
      <dgm:spPr/>
      <dgm:t>
        <a:bodyPr/>
        <a:lstStyle/>
        <a:p>
          <a:endParaRPr lang="ru-RU"/>
        </a:p>
      </dgm:t>
    </dgm:pt>
    <dgm:pt modelId="{66027245-F2F8-4611-897E-DBB66B525FA3}" type="pres">
      <dgm:prSet presAssocID="{E4C2012C-9215-418F-8A61-97A61C5146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5CBBB5-FC2E-4958-86DF-A687CE3F402F}" type="pres">
      <dgm:prSet presAssocID="{9A2B9F85-F306-4B11-9D6C-047707EEF470}" presName="node" presStyleLbl="node1" presStyleIdx="0" presStyleCnt="4" custScaleX="36985" custScaleY="11418" custLinFactNeighborX="19679" custLinFactNeighborY="-19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CC587-DAB7-4893-9694-C8F88CB64E3C}" type="pres">
      <dgm:prSet presAssocID="{6D1E4C4A-558E-4A84-899F-D99E020FC4DE}" presName="sibTrans" presStyleCnt="0"/>
      <dgm:spPr/>
      <dgm:t>
        <a:bodyPr/>
        <a:lstStyle/>
        <a:p>
          <a:endParaRPr lang="ru-RU"/>
        </a:p>
      </dgm:t>
    </dgm:pt>
    <dgm:pt modelId="{5CE669D2-FC34-4125-B0BF-95320400C37E}" type="pres">
      <dgm:prSet presAssocID="{0D5303D5-BAE0-4B14-BC07-827777BBCE95}" presName="node" presStyleLbl="node1" presStyleIdx="1" presStyleCnt="4" custScaleX="30219" custScaleY="29428" custLinFactNeighborX="-61677" custLinFactNeighborY="31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946C5-F5E9-4358-848B-D22843D61180}" type="pres">
      <dgm:prSet presAssocID="{DCD7A150-A589-4FC4-9407-9F1AF949A221}" presName="sibTrans" presStyleCnt="0"/>
      <dgm:spPr/>
      <dgm:t>
        <a:bodyPr/>
        <a:lstStyle/>
        <a:p>
          <a:endParaRPr lang="ru-RU"/>
        </a:p>
      </dgm:t>
    </dgm:pt>
    <dgm:pt modelId="{ACBFE7B4-EE64-49BF-B051-4CF6ABDF9C45}" type="pres">
      <dgm:prSet presAssocID="{DA01B4B2-5A88-43A3-B682-E850AFEBD440}" presName="node" presStyleLbl="node1" presStyleIdx="2" presStyleCnt="4" custScaleX="32386" custScaleY="28475" custLinFactNeighborX="51364" custLinFactNeighborY="-14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87BBC-A1FC-4115-BB89-2B5446CD26E5}" type="pres">
      <dgm:prSet presAssocID="{B23E595E-3B58-4027-95BC-922871494737}" presName="sibTrans" presStyleCnt="0"/>
      <dgm:spPr/>
      <dgm:t>
        <a:bodyPr/>
        <a:lstStyle/>
        <a:p>
          <a:endParaRPr lang="ru-RU"/>
        </a:p>
      </dgm:t>
    </dgm:pt>
    <dgm:pt modelId="{5CCCA8AC-ECEC-446F-B78B-27D2EFB1760A}" type="pres">
      <dgm:prSet presAssocID="{17348123-6B08-4177-A75E-BCE086CC40D1}" presName="node" presStyleLbl="node1" presStyleIdx="3" presStyleCnt="4" custScaleX="27728" custScaleY="29022" custLinFactNeighborX="-24359" custLinFactNeighborY="-14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B808D7-546F-4FD7-A24F-EE671BCD684E}" srcId="{E4C2012C-9215-418F-8A61-97A61C51462F}" destId="{17348123-6B08-4177-A75E-BCE086CC40D1}" srcOrd="3" destOrd="0" parTransId="{9589BE1B-1DD0-4891-B5C4-D055A2D4FDB7}" sibTransId="{CDBD9465-11CA-4218-AE95-0345882B3F37}"/>
    <dgm:cxn modelId="{5CB2D485-A826-45A8-8497-50D70919E989}" type="presOf" srcId="{9A2B9F85-F306-4B11-9D6C-047707EEF470}" destId="{CD5CBBB5-FC2E-4958-86DF-A687CE3F402F}" srcOrd="0" destOrd="0" presId="urn:microsoft.com/office/officeart/2005/8/layout/default"/>
    <dgm:cxn modelId="{F593676A-14AF-4BF5-B070-E9DC28F1D5D6}" srcId="{E4C2012C-9215-418F-8A61-97A61C51462F}" destId="{0D5303D5-BAE0-4B14-BC07-827777BBCE95}" srcOrd="1" destOrd="0" parTransId="{974547B7-2952-4FF5-A648-EA1A39406215}" sibTransId="{DCD7A150-A589-4FC4-9407-9F1AF949A221}"/>
    <dgm:cxn modelId="{F20962F8-8D32-4F7C-9636-AD191A4DBE1B}" type="presOf" srcId="{17348123-6B08-4177-A75E-BCE086CC40D1}" destId="{5CCCA8AC-ECEC-446F-B78B-27D2EFB1760A}" srcOrd="0" destOrd="0" presId="urn:microsoft.com/office/officeart/2005/8/layout/default"/>
    <dgm:cxn modelId="{D776B461-033C-456C-877F-2D9F6B4DDC2C}" srcId="{E4C2012C-9215-418F-8A61-97A61C51462F}" destId="{9A2B9F85-F306-4B11-9D6C-047707EEF470}" srcOrd="0" destOrd="0" parTransId="{E4207407-3E9D-4AD5-96B2-80FC8BCCCC00}" sibTransId="{6D1E4C4A-558E-4A84-899F-D99E020FC4DE}"/>
    <dgm:cxn modelId="{3277A39C-87B7-4B5D-8243-758AB89BBCB8}" srcId="{E4C2012C-9215-418F-8A61-97A61C51462F}" destId="{DA01B4B2-5A88-43A3-B682-E850AFEBD440}" srcOrd="2" destOrd="0" parTransId="{A87094F3-1BC0-4721-A928-EAE0702C360B}" sibTransId="{B23E595E-3B58-4027-95BC-922871494737}"/>
    <dgm:cxn modelId="{CAC6BBA8-34AF-4497-B022-283154D8F519}" type="presOf" srcId="{DA01B4B2-5A88-43A3-B682-E850AFEBD440}" destId="{ACBFE7B4-EE64-49BF-B051-4CF6ABDF9C45}" srcOrd="0" destOrd="0" presId="urn:microsoft.com/office/officeart/2005/8/layout/default"/>
    <dgm:cxn modelId="{3154D96D-303E-479A-81C3-2B1E4DC96775}" type="presOf" srcId="{0D5303D5-BAE0-4B14-BC07-827777BBCE95}" destId="{5CE669D2-FC34-4125-B0BF-95320400C37E}" srcOrd="0" destOrd="0" presId="urn:microsoft.com/office/officeart/2005/8/layout/default"/>
    <dgm:cxn modelId="{33098EB7-BDC2-4A55-9AFD-E0F6467F60B3}" type="presOf" srcId="{E4C2012C-9215-418F-8A61-97A61C51462F}" destId="{66027245-F2F8-4611-897E-DBB66B525FA3}" srcOrd="0" destOrd="0" presId="urn:microsoft.com/office/officeart/2005/8/layout/default"/>
    <dgm:cxn modelId="{4133A1B5-6A52-4D73-82AB-7607974DF527}" type="presParOf" srcId="{66027245-F2F8-4611-897E-DBB66B525FA3}" destId="{CD5CBBB5-FC2E-4958-86DF-A687CE3F402F}" srcOrd="0" destOrd="0" presId="urn:microsoft.com/office/officeart/2005/8/layout/default"/>
    <dgm:cxn modelId="{6C2E5A88-08D7-424D-A0F8-ABD978BE791D}" type="presParOf" srcId="{66027245-F2F8-4611-897E-DBB66B525FA3}" destId="{203CC587-DAB7-4893-9694-C8F88CB64E3C}" srcOrd="1" destOrd="0" presId="urn:microsoft.com/office/officeart/2005/8/layout/default"/>
    <dgm:cxn modelId="{0487EDE5-1B22-4CCB-B61C-7B8771DB55E5}" type="presParOf" srcId="{66027245-F2F8-4611-897E-DBB66B525FA3}" destId="{5CE669D2-FC34-4125-B0BF-95320400C37E}" srcOrd="2" destOrd="0" presId="urn:microsoft.com/office/officeart/2005/8/layout/default"/>
    <dgm:cxn modelId="{4B6F6DD9-4CEE-4737-8CC8-A4B8E20B394D}" type="presParOf" srcId="{66027245-F2F8-4611-897E-DBB66B525FA3}" destId="{2A3946C5-F5E9-4358-848B-D22843D61180}" srcOrd="3" destOrd="0" presId="urn:microsoft.com/office/officeart/2005/8/layout/default"/>
    <dgm:cxn modelId="{09E9F93D-2E64-47D0-B975-AE53ECB521A9}" type="presParOf" srcId="{66027245-F2F8-4611-897E-DBB66B525FA3}" destId="{ACBFE7B4-EE64-49BF-B051-4CF6ABDF9C45}" srcOrd="4" destOrd="0" presId="urn:microsoft.com/office/officeart/2005/8/layout/default"/>
    <dgm:cxn modelId="{0D073755-AFE0-4D7C-A42E-E151853ED212}" type="presParOf" srcId="{66027245-F2F8-4611-897E-DBB66B525FA3}" destId="{ED387BBC-A1FC-4115-BB89-2B5446CD26E5}" srcOrd="5" destOrd="0" presId="urn:microsoft.com/office/officeart/2005/8/layout/default"/>
    <dgm:cxn modelId="{8EF7B8C5-A255-41FD-B5CC-0B85F690B3DE}" type="presParOf" srcId="{66027245-F2F8-4611-897E-DBB66B525FA3}" destId="{5CCCA8AC-ECEC-446F-B78B-27D2EFB1760A}" srcOrd="6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E620A-F29A-4152-94B4-69C5C0E37F1A}" type="doc">
      <dgm:prSet loTypeId="urn:microsoft.com/office/officeart/2005/8/layout/vList5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019F351-C52B-40B7-89F5-6429BED76E7D}">
      <dgm:prSet phldrT="[Текст]" custT="1"/>
      <dgm:spPr/>
      <dgm:t>
        <a:bodyPr/>
        <a:lstStyle/>
        <a:p>
          <a:r>
            <a:rPr lang="ru-RU" sz="4800" dirty="0" smtClean="0">
              <a:solidFill>
                <a:srgbClr val="FF0000"/>
              </a:solidFill>
            </a:rPr>
            <a:t>1</a:t>
          </a:r>
          <a:endParaRPr lang="ru-RU" sz="4800" dirty="0">
            <a:solidFill>
              <a:srgbClr val="FF0000"/>
            </a:solidFill>
          </a:endParaRPr>
        </a:p>
      </dgm:t>
    </dgm:pt>
    <dgm:pt modelId="{2BF0E90F-185B-45C3-AA9B-FACBBE25B3C8}" type="parTrans" cxnId="{964FAC7A-01D3-4E07-A2CB-1CA571CEFEDE}">
      <dgm:prSet/>
      <dgm:spPr/>
      <dgm:t>
        <a:bodyPr/>
        <a:lstStyle/>
        <a:p>
          <a:endParaRPr lang="ru-RU" sz="3200"/>
        </a:p>
      </dgm:t>
    </dgm:pt>
    <dgm:pt modelId="{010FDD9E-8B07-47EC-BC8E-DEDED54EB3D5}" type="sibTrans" cxnId="{964FAC7A-01D3-4E07-A2CB-1CA571CEFEDE}">
      <dgm:prSet/>
      <dgm:spPr/>
      <dgm:t>
        <a:bodyPr/>
        <a:lstStyle/>
        <a:p>
          <a:endParaRPr lang="ru-RU" sz="3200"/>
        </a:p>
      </dgm:t>
    </dgm:pt>
    <dgm:pt modelId="{16E36F4A-7252-4C50-AFD3-97BE6EC3188C}">
      <dgm:prSet phldrT="[Текст]" custT="1"/>
      <dgm:spPr/>
      <dgm:t>
        <a:bodyPr/>
        <a:lstStyle/>
        <a:p>
          <a:r>
            <a:rPr lang="ru-RU" sz="4800" smtClean="0">
              <a:solidFill>
                <a:srgbClr val="FF0000"/>
              </a:solidFill>
            </a:rPr>
            <a:t>2       </a:t>
          </a:r>
          <a:endParaRPr lang="ru-RU" sz="4800" dirty="0">
            <a:solidFill>
              <a:srgbClr val="FF0000"/>
            </a:solidFill>
          </a:endParaRPr>
        </a:p>
      </dgm:t>
    </dgm:pt>
    <dgm:pt modelId="{A15C2726-E013-4B66-8CCD-A08EF24E8CFE}" type="parTrans" cxnId="{58A6A3E2-26E4-4729-B9A2-392F3792BA4A}">
      <dgm:prSet/>
      <dgm:spPr/>
      <dgm:t>
        <a:bodyPr/>
        <a:lstStyle/>
        <a:p>
          <a:endParaRPr lang="ru-RU" sz="3200"/>
        </a:p>
      </dgm:t>
    </dgm:pt>
    <dgm:pt modelId="{CE61898A-9033-4FE9-BFE2-902703CBE30B}" type="sibTrans" cxnId="{58A6A3E2-26E4-4729-B9A2-392F3792BA4A}">
      <dgm:prSet/>
      <dgm:spPr/>
      <dgm:t>
        <a:bodyPr/>
        <a:lstStyle/>
        <a:p>
          <a:endParaRPr lang="ru-RU" sz="3200"/>
        </a:p>
      </dgm:t>
    </dgm:pt>
    <dgm:pt modelId="{2E85FBC9-6620-43D1-ADB0-D073A7795BE3}">
      <dgm:prSet phldrT="[Текст]" custT="1"/>
      <dgm:spPr/>
      <dgm:t>
        <a:bodyPr/>
        <a:lstStyle/>
        <a:p>
          <a:r>
            <a:rPr lang="ru-RU" sz="4800" dirty="0" smtClean="0">
              <a:solidFill>
                <a:srgbClr val="FF0000"/>
              </a:solidFill>
            </a:rPr>
            <a:t>3</a:t>
          </a:r>
          <a:endParaRPr lang="ru-RU" sz="4800" dirty="0">
            <a:solidFill>
              <a:srgbClr val="FF0000"/>
            </a:solidFill>
          </a:endParaRPr>
        </a:p>
      </dgm:t>
    </dgm:pt>
    <dgm:pt modelId="{DB288782-D4DF-4CBE-80C6-901F58125289}" type="parTrans" cxnId="{42225E38-0E29-4FDF-8AE3-342640FF1471}">
      <dgm:prSet/>
      <dgm:spPr/>
      <dgm:t>
        <a:bodyPr/>
        <a:lstStyle/>
        <a:p>
          <a:endParaRPr lang="ru-RU" sz="3200"/>
        </a:p>
      </dgm:t>
    </dgm:pt>
    <dgm:pt modelId="{091A074D-81C9-45CB-BE32-8E262D15DF1E}" type="sibTrans" cxnId="{42225E38-0E29-4FDF-8AE3-342640FF1471}">
      <dgm:prSet/>
      <dgm:spPr/>
      <dgm:t>
        <a:bodyPr/>
        <a:lstStyle/>
        <a:p>
          <a:endParaRPr lang="ru-RU" sz="3200"/>
        </a:p>
      </dgm:t>
    </dgm:pt>
    <dgm:pt modelId="{43D5E191-0EB2-41BC-A107-38C85C85C98A}">
      <dgm:prSet phldrT="[Текст]" custT="1"/>
      <dgm:spPr/>
      <dgm:t>
        <a:bodyPr/>
        <a:lstStyle/>
        <a:p>
          <a:r>
            <a:rPr lang="ru-RU" sz="2000" dirty="0" smtClean="0"/>
            <a:t>Область повышенного давления характерна для какого климатического пояса Африки?</a:t>
          </a:r>
          <a:endParaRPr lang="ru-RU" sz="2000" dirty="0"/>
        </a:p>
      </dgm:t>
    </dgm:pt>
    <dgm:pt modelId="{B92BE8E2-356F-4EEC-9183-65D72D774124}" type="parTrans" cxnId="{14C6A087-C8B0-4314-AA13-D13C0ADFB57E}">
      <dgm:prSet/>
      <dgm:spPr/>
      <dgm:t>
        <a:bodyPr/>
        <a:lstStyle/>
        <a:p>
          <a:endParaRPr lang="ru-RU" sz="3200"/>
        </a:p>
      </dgm:t>
    </dgm:pt>
    <dgm:pt modelId="{6D3D487C-3434-4C28-9BFE-717DC795D6FC}" type="sibTrans" cxnId="{14C6A087-C8B0-4314-AA13-D13C0ADFB57E}">
      <dgm:prSet/>
      <dgm:spPr/>
      <dgm:t>
        <a:bodyPr/>
        <a:lstStyle/>
        <a:p>
          <a:endParaRPr lang="ru-RU" sz="3200"/>
        </a:p>
      </dgm:t>
    </dgm:pt>
    <dgm:pt modelId="{4F1886E8-0695-4B1A-A779-CE0CC47F8E4C}">
      <dgm:prSet custT="1"/>
      <dgm:spPr/>
      <dgm:t>
        <a:bodyPr/>
        <a:lstStyle/>
        <a:p>
          <a:r>
            <a:rPr lang="ru-RU" sz="4800" dirty="0" smtClean="0">
              <a:solidFill>
                <a:srgbClr val="FF0000"/>
              </a:solidFill>
            </a:rPr>
            <a:t>4</a:t>
          </a:r>
          <a:endParaRPr lang="ru-RU" sz="4800" dirty="0">
            <a:solidFill>
              <a:srgbClr val="FF0000"/>
            </a:solidFill>
          </a:endParaRPr>
        </a:p>
      </dgm:t>
    </dgm:pt>
    <dgm:pt modelId="{ECAC2572-C558-4CFB-B7C2-F342E8F80872}" type="parTrans" cxnId="{B7F6754E-AD66-45A2-AD1D-AC75FE7B27C9}">
      <dgm:prSet/>
      <dgm:spPr/>
      <dgm:t>
        <a:bodyPr/>
        <a:lstStyle/>
        <a:p>
          <a:endParaRPr lang="ru-RU" sz="3200"/>
        </a:p>
      </dgm:t>
    </dgm:pt>
    <dgm:pt modelId="{27B39123-20DF-4AFD-BCB2-A732305217BB}" type="sibTrans" cxnId="{B7F6754E-AD66-45A2-AD1D-AC75FE7B27C9}">
      <dgm:prSet/>
      <dgm:spPr/>
      <dgm:t>
        <a:bodyPr/>
        <a:lstStyle/>
        <a:p>
          <a:endParaRPr lang="ru-RU" sz="3200"/>
        </a:p>
      </dgm:t>
    </dgm:pt>
    <dgm:pt modelId="{62194D76-81FA-4175-9A0E-7A582288A9AC}">
      <dgm:prSet custT="1"/>
      <dgm:spPr/>
      <dgm:t>
        <a:bodyPr/>
        <a:lstStyle/>
        <a:p>
          <a:r>
            <a:rPr lang="ru-RU" sz="2000" dirty="0" smtClean="0"/>
            <a:t>Назовите самую высокую температуру воздуха зарегистрированную в Африки.</a:t>
          </a:r>
          <a:endParaRPr lang="ru-RU" sz="2000" dirty="0"/>
        </a:p>
      </dgm:t>
    </dgm:pt>
    <dgm:pt modelId="{00A75589-1513-4CE4-A9E3-B33D0BAEF813}" type="parTrans" cxnId="{B276A429-AF68-4690-AD0B-C4DD319A9C80}">
      <dgm:prSet/>
      <dgm:spPr/>
      <dgm:t>
        <a:bodyPr/>
        <a:lstStyle/>
        <a:p>
          <a:endParaRPr lang="ru-RU" sz="3200"/>
        </a:p>
      </dgm:t>
    </dgm:pt>
    <dgm:pt modelId="{AA2BDCCB-001E-436E-9F8B-DFB16BCBF0AD}" type="sibTrans" cxnId="{B276A429-AF68-4690-AD0B-C4DD319A9C80}">
      <dgm:prSet/>
      <dgm:spPr/>
      <dgm:t>
        <a:bodyPr/>
        <a:lstStyle/>
        <a:p>
          <a:endParaRPr lang="ru-RU" sz="3200"/>
        </a:p>
      </dgm:t>
    </dgm:pt>
    <dgm:pt modelId="{E465A74B-A739-4CE2-9EA7-21A99E6B1DBD}">
      <dgm:prSet custT="1"/>
      <dgm:spPr/>
      <dgm:t>
        <a:bodyPr/>
        <a:lstStyle/>
        <a:p>
          <a:r>
            <a:rPr lang="ru-RU" sz="4800" dirty="0" smtClean="0">
              <a:solidFill>
                <a:srgbClr val="FF0000"/>
              </a:solidFill>
            </a:rPr>
            <a:t>5</a:t>
          </a:r>
          <a:endParaRPr lang="ru-RU" sz="4800" dirty="0">
            <a:solidFill>
              <a:srgbClr val="FF0000"/>
            </a:solidFill>
          </a:endParaRPr>
        </a:p>
      </dgm:t>
    </dgm:pt>
    <dgm:pt modelId="{D65F5206-1416-4058-A097-19AB7715B66D}" type="parTrans" cxnId="{32F260F0-8EC2-4616-B786-451417B11B97}">
      <dgm:prSet/>
      <dgm:spPr/>
      <dgm:t>
        <a:bodyPr/>
        <a:lstStyle/>
        <a:p>
          <a:endParaRPr lang="ru-RU" sz="3200"/>
        </a:p>
      </dgm:t>
    </dgm:pt>
    <dgm:pt modelId="{8EF3A78A-B307-4431-A862-508B0B7698EE}" type="sibTrans" cxnId="{32F260F0-8EC2-4616-B786-451417B11B97}">
      <dgm:prSet/>
      <dgm:spPr/>
      <dgm:t>
        <a:bodyPr/>
        <a:lstStyle/>
        <a:p>
          <a:endParaRPr lang="ru-RU" sz="3200"/>
        </a:p>
      </dgm:t>
    </dgm:pt>
    <dgm:pt modelId="{B6ED2BA9-336D-4CEB-A767-F3A88C29E569}">
      <dgm:prSet custT="1"/>
      <dgm:spPr/>
      <dgm:t>
        <a:bodyPr/>
        <a:lstStyle/>
        <a:p>
          <a:r>
            <a:rPr lang="ru-RU" sz="2000" dirty="0" smtClean="0"/>
            <a:t>Где в Африке дважды солнце бывает в зените за год?</a:t>
          </a:r>
          <a:endParaRPr lang="ru-RU" sz="2000" dirty="0"/>
        </a:p>
      </dgm:t>
    </dgm:pt>
    <dgm:pt modelId="{913BF493-6AD6-48CE-8252-7957D73E0DC4}" type="parTrans" cxnId="{F4D91941-9A2D-476B-94F8-8574C69A06CA}">
      <dgm:prSet/>
      <dgm:spPr/>
      <dgm:t>
        <a:bodyPr/>
        <a:lstStyle/>
        <a:p>
          <a:endParaRPr lang="ru-RU" sz="3200"/>
        </a:p>
      </dgm:t>
    </dgm:pt>
    <dgm:pt modelId="{D4DE7780-3727-4C23-BCD8-12976141BA3A}" type="sibTrans" cxnId="{F4D91941-9A2D-476B-94F8-8574C69A06CA}">
      <dgm:prSet/>
      <dgm:spPr/>
      <dgm:t>
        <a:bodyPr/>
        <a:lstStyle/>
        <a:p>
          <a:endParaRPr lang="ru-RU" sz="3200"/>
        </a:p>
      </dgm:t>
    </dgm:pt>
    <dgm:pt modelId="{DC5BBEE6-B1DD-49C5-BF49-C6F615CB6DC4}">
      <dgm:prSet custT="1"/>
      <dgm:spPr/>
      <dgm:t>
        <a:bodyPr/>
        <a:lstStyle/>
        <a:p>
          <a:r>
            <a:rPr lang="ru-RU" sz="1800" dirty="0" smtClean="0"/>
            <a:t>В каком климатическом поясе Африки на протяжении года жаркая и дождливая погода?</a:t>
          </a:r>
          <a:endParaRPr lang="ru-RU" sz="1800" dirty="0"/>
        </a:p>
      </dgm:t>
    </dgm:pt>
    <dgm:pt modelId="{AE4A1CBD-4B40-4EB0-8695-83A15A7947EE}" type="sibTrans" cxnId="{A5EF5991-9F96-46A3-A726-072ABF879090}">
      <dgm:prSet/>
      <dgm:spPr/>
      <dgm:t>
        <a:bodyPr/>
        <a:lstStyle/>
        <a:p>
          <a:endParaRPr lang="ru-RU" sz="3200"/>
        </a:p>
      </dgm:t>
    </dgm:pt>
    <dgm:pt modelId="{F537D815-FAB4-4D77-9F43-ED9B8DBF7ACF}" type="parTrans" cxnId="{A5EF5991-9F96-46A3-A726-072ABF879090}">
      <dgm:prSet/>
      <dgm:spPr/>
      <dgm:t>
        <a:bodyPr/>
        <a:lstStyle/>
        <a:p>
          <a:endParaRPr lang="ru-RU" sz="3200"/>
        </a:p>
      </dgm:t>
    </dgm:pt>
    <dgm:pt modelId="{59DA5B8B-FB61-4E73-87D4-FEA8FADA1D7E}">
      <dgm:prSet custT="1"/>
      <dgm:spPr/>
      <dgm:t>
        <a:bodyPr/>
        <a:lstStyle/>
        <a:p>
          <a:r>
            <a:rPr lang="ru-RU" sz="2000" smtClean="0"/>
            <a:t>Сухой</a:t>
          </a:r>
          <a:r>
            <a:rPr lang="ru-RU" sz="2000" dirty="0" smtClean="0"/>
            <a:t>,  изнуряющий жаркий местный ветер южных направлений на северо-востоке Африки</a:t>
          </a:r>
          <a:endParaRPr lang="ru-RU" sz="2000" dirty="0"/>
        </a:p>
      </dgm:t>
    </dgm:pt>
    <dgm:pt modelId="{E36C9D36-9B4E-4ABA-8857-ABA678CF8207}" type="sibTrans" cxnId="{995F0586-B3C9-4933-8274-07D825A8B957}">
      <dgm:prSet/>
      <dgm:spPr/>
      <dgm:t>
        <a:bodyPr/>
        <a:lstStyle/>
        <a:p>
          <a:endParaRPr lang="ru-RU" sz="3200"/>
        </a:p>
      </dgm:t>
    </dgm:pt>
    <dgm:pt modelId="{F90E1704-CA44-441A-94F1-A13DB5603569}" type="parTrans" cxnId="{995F0586-B3C9-4933-8274-07D825A8B957}">
      <dgm:prSet/>
      <dgm:spPr/>
      <dgm:t>
        <a:bodyPr/>
        <a:lstStyle/>
        <a:p>
          <a:endParaRPr lang="ru-RU" sz="3200"/>
        </a:p>
      </dgm:t>
    </dgm:pt>
    <dgm:pt modelId="{A0A4F54A-58C7-4A0F-8706-5E3946B12BD4}" type="pres">
      <dgm:prSet presAssocID="{D26E620A-F29A-4152-94B4-69C5C0E37F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8B568C-E920-461D-B684-BADDE62C0BE0}" type="pres">
      <dgm:prSet presAssocID="{B019F351-C52B-40B7-89F5-6429BED76E7D}" presName="linNode" presStyleCnt="0"/>
      <dgm:spPr/>
      <dgm:t>
        <a:bodyPr/>
        <a:lstStyle/>
        <a:p>
          <a:endParaRPr lang="ru-RU"/>
        </a:p>
      </dgm:t>
    </dgm:pt>
    <dgm:pt modelId="{1D8D4AE2-262F-48D3-8DA5-5834D9F93011}" type="pres">
      <dgm:prSet presAssocID="{B019F351-C52B-40B7-89F5-6429BED76E7D}" presName="parentText" presStyleLbl="node1" presStyleIdx="0" presStyleCnt="5" custScaleX="955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68468-1F98-4116-80E9-51C73F16626E}" type="pres">
      <dgm:prSet presAssocID="{B019F351-C52B-40B7-89F5-6429BED76E7D}" presName="descendantText" presStyleLbl="alignAccFollowNode1" presStyleIdx="0" presStyleCnt="5" custScaleX="167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0EF98-43C0-4511-8A0F-C3719D1482E5}" type="pres">
      <dgm:prSet presAssocID="{010FDD9E-8B07-47EC-BC8E-DEDED54EB3D5}" presName="sp" presStyleCnt="0"/>
      <dgm:spPr/>
      <dgm:t>
        <a:bodyPr/>
        <a:lstStyle/>
        <a:p>
          <a:endParaRPr lang="ru-RU"/>
        </a:p>
      </dgm:t>
    </dgm:pt>
    <dgm:pt modelId="{4FC8C0F1-3DA6-4B0E-ACA5-B77BF1B6C33B}" type="pres">
      <dgm:prSet presAssocID="{16E36F4A-7252-4C50-AFD3-97BE6EC3188C}" presName="linNode" presStyleCnt="0"/>
      <dgm:spPr/>
      <dgm:t>
        <a:bodyPr/>
        <a:lstStyle/>
        <a:p>
          <a:endParaRPr lang="ru-RU"/>
        </a:p>
      </dgm:t>
    </dgm:pt>
    <dgm:pt modelId="{EEA8F64F-1EFE-4ADA-849E-B632C75CDBB7}" type="pres">
      <dgm:prSet presAssocID="{16E36F4A-7252-4C50-AFD3-97BE6EC3188C}" presName="parentText" presStyleLbl="node1" presStyleIdx="1" presStyleCnt="5" custScaleX="961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26CC4-DA05-415D-89E1-B2E34ED30AFE}" type="pres">
      <dgm:prSet presAssocID="{16E36F4A-7252-4C50-AFD3-97BE6EC3188C}" presName="descendantText" presStyleLbl="alignAccFollowNode1" presStyleIdx="1" presStyleCnt="5" custScaleX="171049" custScaleY="123657" custLinFactNeighborX="-794" custLinFactNeighborY="9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8B216-1F50-4FCF-9AB4-B4F18367E396}" type="pres">
      <dgm:prSet presAssocID="{CE61898A-9033-4FE9-BFE2-902703CBE30B}" presName="sp" presStyleCnt="0"/>
      <dgm:spPr/>
      <dgm:t>
        <a:bodyPr/>
        <a:lstStyle/>
        <a:p>
          <a:endParaRPr lang="ru-RU"/>
        </a:p>
      </dgm:t>
    </dgm:pt>
    <dgm:pt modelId="{C665C5AA-B5F6-4D41-A022-506842267BF5}" type="pres">
      <dgm:prSet presAssocID="{2E85FBC9-6620-43D1-ADB0-D073A7795BE3}" presName="linNode" presStyleCnt="0"/>
      <dgm:spPr/>
      <dgm:t>
        <a:bodyPr/>
        <a:lstStyle/>
        <a:p>
          <a:endParaRPr lang="ru-RU"/>
        </a:p>
      </dgm:t>
    </dgm:pt>
    <dgm:pt modelId="{2A1F8A2F-69EA-4B83-A197-6E679D91132C}" type="pres">
      <dgm:prSet presAssocID="{2E85FBC9-6620-43D1-ADB0-D073A7795BE3}" presName="parentText" presStyleLbl="node1" presStyleIdx="2" presStyleCnt="5" custScaleX="673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00C7E-0296-4CB7-8C1D-B21DFD7B8179}" type="pres">
      <dgm:prSet presAssocID="{2E85FBC9-6620-43D1-ADB0-D073A7795BE3}" presName="descendantText" presStyleLbl="alignAccFollowNode1" presStyleIdx="2" presStyleCnt="5" custScaleX="115826" custLinFactNeighborX="19876" custLinFactNeighborY="8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5FFF6-14D7-45C8-8882-5118F22723F9}" type="pres">
      <dgm:prSet presAssocID="{091A074D-81C9-45CB-BE32-8E262D15DF1E}" presName="sp" presStyleCnt="0"/>
      <dgm:spPr/>
      <dgm:t>
        <a:bodyPr/>
        <a:lstStyle/>
        <a:p>
          <a:endParaRPr lang="ru-RU"/>
        </a:p>
      </dgm:t>
    </dgm:pt>
    <dgm:pt modelId="{2C3E0515-2B46-40E0-83B1-2552B93EC4EF}" type="pres">
      <dgm:prSet presAssocID="{4F1886E8-0695-4B1A-A779-CE0CC47F8E4C}" presName="linNode" presStyleCnt="0"/>
      <dgm:spPr/>
      <dgm:t>
        <a:bodyPr/>
        <a:lstStyle/>
        <a:p>
          <a:endParaRPr lang="ru-RU"/>
        </a:p>
      </dgm:t>
    </dgm:pt>
    <dgm:pt modelId="{7574EC34-DCD7-41C1-AA53-7D8F1D509A54}" type="pres">
      <dgm:prSet presAssocID="{4F1886E8-0695-4B1A-A779-CE0CC47F8E4C}" presName="parentText" presStyleLbl="node1" presStyleIdx="3" presStyleCnt="5" custScaleX="1093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A51C9-A099-40C6-8525-EF8E91902A26}" type="pres">
      <dgm:prSet presAssocID="{4F1886E8-0695-4B1A-A779-CE0CC47F8E4C}" presName="descendantText" presStyleLbl="alignAccFollowNode1" presStyleIdx="3" presStyleCnt="5" custScaleX="184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4482B-C5C2-4E4A-9C70-49DAA8DBB28C}" type="pres">
      <dgm:prSet presAssocID="{27B39123-20DF-4AFD-BCB2-A732305217BB}" presName="sp" presStyleCnt="0"/>
      <dgm:spPr/>
    </dgm:pt>
    <dgm:pt modelId="{0D03F06B-4F90-4558-A8D8-3F2B8EB0394D}" type="pres">
      <dgm:prSet presAssocID="{E465A74B-A739-4CE2-9EA7-21A99E6B1DBD}" presName="linNode" presStyleCnt="0"/>
      <dgm:spPr/>
    </dgm:pt>
    <dgm:pt modelId="{F46B51CF-1E33-4350-A0B7-FBE49F020A92}" type="pres">
      <dgm:prSet presAssocID="{E465A74B-A739-4CE2-9EA7-21A99E6B1DBD}" presName="parentText" presStyleLbl="node1" presStyleIdx="4" presStyleCnt="5" custScaleX="1245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8D6AD-AA20-4EF7-9969-448AFCD8A828}" type="pres">
      <dgm:prSet presAssocID="{E465A74B-A739-4CE2-9EA7-21A99E6B1DBD}" presName="descendantText" presStyleLbl="alignAccFollowNode1" presStyleIdx="4" presStyleCnt="5" custScaleX="217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F260F0-8EC2-4616-B786-451417B11B97}" srcId="{D26E620A-F29A-4152-94B4-69C5C0E37F1A}" destId="{E465A74B-A739-4CE2-9EA7-21A99E6B1DBD}" srcOrd="4" destOrd="0" parTransId="{D65F5206-1416-4058-A097-19AB7715B66D}" sibTransId="{8EF3A78A-B307-4431-A862-508B0B7698EE}"/>
    <dgm:cxn modelId="{14C6A087-C8B0-4314-AA13-D13C0ADFB57E}" srcId="{2E85FBC9-6620-43D1-ADB0-D073A7795BE3}" destId="{43D5E191-0EB2-41BC-A107-38C85C85C98A}" srcOrd="0" destOrd="0" parTransId="{B92BE8E2-356F-4EEC-9183-65D72D774124}" sibTransId="{6D3D487C-3434-4C28-9BFE-717DC795D6FC}"/>
    <dgm:cxn modelId="{964FAC7A-01D3-4E07-A2CB-1CA571CEFEDE}" srcId="{D26E620A-F29A-4152-94B4-69C5C0E37F1A}" destId="{B019F351-C52B-40B7-89F5-6429BED76E7D}" srcOrd="0" destOrd="0" parTransId="{2BF0E90F-185B-45C3-AA9B-FACBBE25B3C8}" sibTransId="{010FDD9E-8B07-47EC-BC8E-DEDED54EB3D5}"/>
    <dgm:cxn modelId="{F4D91941-9A2D-476B-94F8-8574C69A06CA}" srcId="{E465A74B-A739-4CE2-9EA7-21A99E6B1DBD}" destId="{B6ED2BA9-336D-4CEB-A767-F3A88C29E569}" srcOrd="0" destOrd="0" parTransId="{913BF493-6AD6-48CE-8252-7957D73E0DC4}" sibTransId="{D4DE7780-3727-4C23-BCD8-12976141BA3A}"/>
    <dgm:cxn modelId="{B276A429-AF68-4690-AD0B-C4DD319A9C80}" srcId="{4F1886E8-0695-4B1A-A779-CE0CC47F8E4C}" destId="{62194D76-81FA-4175-9A0E-7A582288A9AC}" srcOrd="0" destOrd="0" parTransId="{00A75589-1513-4CE4-A9E3-B33D0BAEF813}" sibTransId="{AA2BDCCB-001E-436E-9F8B-DFB16BCBF0AD}"/>
    <dgm:cxn modelId="{E43A16BA-DE06-4F4D-964A-C95E49815C95}" type="presOf" srcId="{D26E620A-F29A-4152-94B4-69C5C0E37F1A}" destId="{A0A4F54A-58C7-4A0F-8706-5E3946B12BD4}" srcOrd="0" destOrd="0" presId="urn:microsoft.com/office/officeart/2005/8/layout/vList5"/>
    <dgm:cxn modelId="{E6D48BBD-AB81-4FCE-8EF4-5D2FCCE30513}" type="presOf" srcId="{B019F351-C52B-40B7-89F5-6429BED76E7D}" destId="{1D8D4AE2-262F-48D3-8DA5-5834D9F93011}" srcOrd="0" destOrd="0" presId="urn:microsoft.com/office/officeart/2005/8/layout/vList5"/>
    <dgm:cxn modelId="{48DA7E4B-4FD8-43F8-AC5D-D2761E092D0C}" type="presOf" srcId="{E465A74B-A739-4CE2-9EA7-21A99E6B1DBD}" destId="{F46B51CF-1E33-4350-A0B7-FBE49F020A92}" srcOrd="0" destOrd="0" presId="urn:microsoft.com/office/officeart/2005/8/layout/vList5"/>
    <dgm:cxn modelId="{9062987E-E8E1-4D0D-B261-308490785087}" type="presOf" srcId="{2E85FBC9-6620-43D1-ADB0-D073A7795BE3}" destId="{2A1F8A2F-69EA-4B83-A197-6E679D91132C}" srcOrd="0" destOrd="0" presId="urn:microsoft.com/office/officeart/2005/8/layout/vList5"/>
    <dgm:cxn modelId="{A04BB808-7222-4E88-904F-FFF7F396640A}" type="presOf" srcId="{43D5E191-0EB2-41BC-A107-38C85C85C98A}" destId="{46800C7E-0296-4CB7-8C1D-B21DFD7B8179}" srcOrd="0" destOrd="0" presId="urn:microsoft.com/office/officeart/2005/8/layout/vList5"/>
    <dgm:cxn modelId="{58A6A3E2-26E4-4729-B9A2-392F3792BA4A}" srcId="{D26E620A-F29A-4152-94B4-69C5C0E37F1A}" destId="{16E36F4A-7252-4C50-AFD3-97BE6EC3188C}" srcOrd="1" destOrd="0" parTransId="{A15C2726-E013-4B66-8CCD-A08EF24E8CFE}" sibTransId="{CE61898A-9033-4FE9-BFE2-902703CBE30B}"/>
    <dgm:cxn modelId="{A5EF5991-9F96-46A3-A726-072ABF879090}" srcId="{B019F351-C52B-40B7-89F5-6429BED76E7D}" destId="{DC5BBEE6-B1DD-49C5-BF49-C6F615CB6DC4}" srcOrd="0" destOrd="0" parTransId="{F537D815-FAB4-4D77-9F43-ED9B8DBF7ACF}" sibTransId="{AE4A1CBD-4B40-4EB0-8695-83A15A7947EE}"/>
    <dgm:cxn modelId="{C0E9ECA3-1822-465A-85CF-3E19B1A38E11}" type="presOf" srcId="{59DA5B8B-FB61-4E73-87D4-FEA8FADA1D7E}" destId="{47326CC4-DA05-415D-89E1-B2E34ED30AFE}" srcOrd="0" destOrd="0" presId="urn:microsoft.com/office/officeart/2005/8/layout/vList5"/>
    <dgm:cxn modelId="{B7F6754E-AD66-45A2-AD1D-AC75FE7B27C9}" srcId="{D26E620A-F29A-4152-94B4-69C5C0E37F1A}" destId="{4F1886E8-0695-4B1A-A779-CE0CC47F8E4C}" srcOrd="3" destOrd="0" parTransId="{ECAC2572-C558-4CFB-B7C2-F342E8F80872}" sibTransId="{27B39123-20DF-4AFD-BCB2-A732305217BB}"/>
    <dgm:cxn modelId="{995F0586-B3C9-4933-8274-07D825A8B957}" srcId="{16E36F4A-7252-4C50-AFD3-97BE6EC3188C}" destId="{59DA5B8B-FB61-4E73-87D4-FEA8FADA1D7E}" srcOrd="0" destOrd="0" parTransId="{F90E1704-CA44-441A-94F1-A13DB5603569}" sibTransId="{E36C9D36-9B4E-4ABA-8857-ABA678CF8207}"/>
    <dgm:cxn modelId="{D95FE28C-D1DA-40F1-A4AB-F992BB0652FB}" type="presOf" srcId="{4F1886E8-0695-4B1A-A779-CE0CC47F8E4C}" destId="{7574EC34-DCD7-41C1-AA53-7D8F1D509A54}" srcOrd="0" destOrd="0" presId="urn:microsoft.com/office/officeart/2005/8/layout/vList5"/>
    <dgm:cxn modelId="{A17EA20B-1866-4909-920A-25465FE83E11}" type="presOf" srcId="{DC5BBEE6-B1DD-49C5-BF49-C6F615CB6DC4}" destId="{F6368468-1F98-4116-80E9-51C73F16626E}" srcOrd="0" destOrd="0" presId="urn:microsoft.com/office/officeart/2005/8/layout/vList5"/>
    <dgm:cxn modelId="{25AD2FFA-895A-409E-85FA-C89EFC7AB8B3}" type="presOf" srcId="{B6ED2BA9-336D-4CEB-A767-F3A88C29E569}" destId="{FAB8D6AD-AA20-4EF7-9969-448AFCD8A828}" srcOrd="0" destOrd="0" presId="urn:microsoft.com/office/officeart/2005/8/layout/vList5"/>
    <dgm:cxn modelId="{D6F4C03D-7C92-4A4C-AB34-1CEBE7783098}" type="presOf" srcId="{62194D76-81FA-4175-9A0E-7A582288A9AC}" destId="{55FA51C9-A099-40C6-8525-EF8E91902A26}" srcOrd="0" destOrd="0" presId="urn:microsoft.com/office/officeart/2005/8/layout/vList5"/>
    <dgm:cxn modelId="{DDB18073-2C25-401C-BA87-AC6629EBD2C8}" type="presOf" srcId="{16E36F4A-7252-4C50-AFD3-97BE6EC3188C}" destId="{EEA8F64F-1EFE-4ADA-849E-B632C75CDBB7}" srcOrd="0" destOrd="0" presId="urn:microsoft.com/office/officeart/2005/8/layout/vList5"/>
    <dgm:cxn modelId="{42225E38-0E29-4FDF-8AE3-342640FF1471}" srcId="{D26E620A-F29A-4152-94B4-69C5C0E37F1A}" destId="{2E85FBC9-6620-43D1-ADB0-D073A7795BE3}" srcOrd="2" destOrd="0" parTransId="{DB288782-D4DF-4CBE-80C6-901F58125289}" sibTransId="{091A074D-81C9-45CB-BE32-8E262D15DF1E}"/>
    <dgm:cxn modelId="{B56CC336-AA94-4CC4-B4D1-9A811CC1F728}" type="presParOf" srcId="{A0A4F54A-58C7-4A0F-8706-5E3946B12BD4}" destId="{128B568C-E920-461D-B684-BADDE62C0BE0}" srcOrd="0" destOrd="0" presId="urn:microsoft.com/office/officeart/2005/8/layout/vList5"/>
    <dgm:cxn modelId="{3029087C-5180-4E46-8FE5-1A92AD08AA55}" type="presParOf" srcId="{128B568C-E920-461D-B684-BADDE62C0BE0}" destId="{1D8D4AE2-262F-48D3-8DA5-5834D9F93011}" srcOrd="0" destOrd="0" presId="urn:microsoft.com/office/officeart/2005/8/layout/vList5"/>
    <dgm:cxn modelId="{6A0A2300-2C61-48FC-B78F-6B677580E51A}" type="presParOf" srcId="{128B568C-E920-461D-B684-BADDE62C0BE0}" destId="{F6368468-1F98-4116-80E9-51C73F16626E}" srcOrd="1" destOrd="0" presId="urn:microsoft.com/office/officeart/2005/8/layout/vList5"/>
    <dgm:cxn modelId="{D5D33ECB-9180-43B4-A33B-0D239AB62C63}" type="presParOf" srcId="{A0A4F54A-58C7-4A0F-8706-5E3946B12BD4}" destId="{4770EF98-43C0-4511-8A0F-C3719D1482E5}" srcOrd="1" destOrd="0" presId="urn:microsoft.com/office/officeart/2005/8/layout/vList5"/>
    <dgm:cxn modelId="{3C4F91E1-E30C-46C8-9657-B0F083901D7A}" type="presParOf" srcId="{A0A4F54A-58C7-4A0F-8706-5E3946B12BD4}" destId="{4FC8C0F1-3DA6-4B0E-ACA5-B77BF1B6C33B}" srcOrd="2" destOrd="0" presId="urn:microsoft.com/office/officeart/2005/8/layout/vList5"/>
    <dgm:cxn modelId="{92883706-7C4B-4252-A7FC-F88A4CEBAD43}" type="presParOf" srcId="{4FC8C0F1-3DA6-4B0E-ACA5-B77BF1B6C33B}" destId="{EEA8F64F-1EFE-4ADA-849E-B632C75CDBB7}" srcOrd="0" destOrd="0" presId="urn:microsoft.com/office/officeart/2005/8/layout/vList5"/>
    <dgm:cxn modelId="{D5E99275-293C-4260-B3C5-1F3E5005F835}" type="presParOf" srcId="{4FC8C0F1-3DA6-4B0E-ACA5-B77BF1B6C33B}" destId="{47326CC4-DA05-415D-89E1-B2E34ED30AFE}" srcOrd="1" destOrd="0" presId="urn:microsoft.com/office/officeart/2005/8/layout/vList5"/>
    <dgm:cxn modelId="{7DECAF74-12C1-4166-BD6C-8061ED76996F}" type="presParOf" srcId="{A0A4F54A-58C7-4A0F-8706-5E3946B12BD4}" destId="{2348B216-1F50-4FCF-9AB4-B4F18367E396}" srcOrd="3" destOrd="0" presId="urn:microsoft.com/office/officeart/2005/8/layout/vList5"/>
    <dgm:cxn modelId="{79181322-7FD4-4512-9B5D-03C5AB4C23F7}" type="presParOf" srcId="{A0A4F54A-58C7-4A0F-8706-5E3946B12BD4}" destId="{C665C5AA-B5F6-4D41-A022-506842267BF5}" srcOrd="4" destOrd="0" presId="urn:microsoft.com/office/officeart/2005/8/layout/vList5"/>
    <dgm:cxn modelId="{828739A4-6E27-4D37-B142-E2004F9885C1}" type="presParOf" srcId="{C665C5AA-B5F6-4D41-A022-506842267BF5}" destId="{2A1F8A2F-69EA-4B83-A197-6E679D91132C}" srcOrd="0" destOrd="0" presId="urn:microsoft.com/office/officeart/2005/8/layout/vList5"/>
    <dgm:cxn modelId="{EA27F734-7B0C-43E2-BE80-0A5D48193540}" type="presParOf" srcId="{C665C5AA-B5F6-4D41-A022-506842267BF5}" destId="{46800C7E-0296-4CB7-8C1D-B21DFD7B8179}" srcOrd="1" destOrd="0" presId="urn:microsoft.com/office/officeart/2005/8/layout/vList5"/>
    <dgm:cxn modelId="{12310811-51AA-4DAD-8EB2-58D8D60A4D27}" type="presParOf" srcId="{A0A4F54A-58C7-4A0F-8706-5E3946B12BD4}" destId="{2BA5FFF6-14D7-45C8-8882-5118F22723F9}" srcOrd="5" destOrd="0" presId="urn:microsoft.com/office/officeart/2005/8/layout/vList5"/>
    <dgm:cxn modelId="{18E15571-2203-49F0-B890-6505125336B5}" type="presParOf" srcId="{A0A4F54A-58C7-4A0F-8706-5E3946B12BD4}" destId="{2C3E0515-2B46-40E0-83B1-2552B93EC4EF}" srcOrd="6" destOrd="0" presId="urn:microsoft.com/office/officeart/2005/8/layout/vList5"/>
    <dgm:cxn modelId="{914850C5-5DF0-44D9-8276-7351F7104ADF}" type="presParOf" srcId="{2C3E0515-2B46-40E0-83B1-2552B93EC4EF}" destId="{7574EC34-DCD7-41C1-AA53-7D8F1D509A54}" srcOrd="0" destOrd="0" presId="urn:microsoft.com/office/officeart/2005/8/layout/vList5"/>
    <dgm:cxn modelId="{73468D34-325B-4EFC-BA41-58D4EA355400}" type="presParOf" srcId="{2C3E0515-2B46-40E0-83B1-2552B93EC4EF}" destId="{55FA51C9-A099-40C6-8525-EF8E91902A26}" srcOrd="1" destOrd="0" presId="urn:microsoft.com/office/officeart/2005/8/layout/vList5"/>
    <dgm:cxn modelId="{35A99CA6-6BC6-4644-B9A0-50FE361D3275}" type="presParOf" srcId="{A0A4F54A-58C7-4A0F-8706-5E3946B12BD4}" destId="{6D24482B-C5C2-4E4A-9C70-49DAA8DBB28C}" srcOrd="7" destOrd="0" presId="urn:microsoft.com/office/officeart/2005/8/layout/vList5"/>
    <dgm:cxn modelId="{D6CCC246-CED2-4F04-96E3-B33ED8B98043}" type="presParOf" srcId="{A0A4F54A-58C7-4A0F-8706-5E3946B12BD4}" destId="{0D03F06B-4F90-4558-A8D8-3F2B8EB0394D}" srcOrd="8" destOrd="0" presId="urn:microsoft.com/office/officeart/2005/8/layout/vList5"/>
    <dgm:cxn modelId="{7CD87E52-AAF8-44FF-9F83-9BF66F346044}" type="presParOf" srcId="{0D03F06B-4F90-4558-A8D8-3F2B8EB0394D}" destId="{F46B51CF-1E33-4350-A0B7-FBE49F020A92}" srcOrd="0" destOrd="0" presId="urn:microsoft.com/office/officeart/2005/8/layout/vList5"/>
    <dgm:cxn modelId="{E4E71D4D-BA22-46A4-955C-0C21680BF39B}" type="presParOf" srcId="{0D03F06B-4F90-4558-A8D8-3F2B8EB0394D}" destId="{FAB8D6AD-AA20-4EF7-9969-448AFCD8A828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A48A-3B62-47E0-A663-8CE1C80F0BB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0016-6816-4F90-9C5D-77BC924A7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A48A-3B62-47E0-A663-8CE1C80F0BB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0016-6816-4F90-9C5D-77BC924A7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A48A-3B62-47E0-A663-8CE1C80F0BB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0016-6816-4F90-9C5D-77BC924A7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A48A-3B62-47E0-A663-8CE1C80F0BB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0016-6816-4F90-9C5D-77BC924A7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A48A-3B62-47E0-A663-8CE1C80F0BB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0016-6816-4F90-9C5D-77BC924A7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A48A-3B62-47E0-A663-8CE1C80F0BB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0016-6816-4F90-9C5D-77BC924A7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A48A-3B62-47E0-A663-8CE1C80F0BB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0016-6816-4F90-9C5D-77BC924A7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A48A-3B62-47E0-A663-8CE1C80F0BB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0016-6816-4F90-9C5D-77BC924A7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A48A-3B62-47E0-A663-8CE1C80F0BB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0016-6816-4F90-9C5D-77BC924A7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A48A-3B62-47E0-A663-8CE1C80F0BB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0016-6816-4F90-9C5D-77BC924A7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A48A-3B62-47E0-A663-8CE1C80F0BB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0016-6816-4F90-9C5D-77BC924A7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EA48A-3B62-47E0-A663-8CE1C80F0BB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B0016-6816-4F90-9C5D-77BC924A7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.imagico.de/view.php?site=kailash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belorys.info/post216676406/" TargetMode="Externa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elorys.info/post216676406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857364"/>
            <a:ext cx="7358114" cy="2286008"/>
          </a:xfrm>
        </p:spPr>
        <p:txBody>
          <a:bodyPr>
            <a:prstTxWarp prst="textCurveDown">
              <a:avLst/>
            </a:prstTxWarp>
            <a:no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Климат Африки</a:t>
            </a:r>
            <a:b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4572008"/>
            <a:ext cx="5715040" cy="176846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5100" dirty="0" smtClean="0">
                <a:solidFill>
                  <a:srgbClr val="C00000"/>
                </a:solidFill>
              </a:rPr>
              <a:t>Работу выполнила:     учитель географии</a:t>
            </a:r>
          </a:p>
          <a:p>
            <a:pPr>
              <a:buNone/>
            </a:pPr>
            <a:r>
              <a:rPr lang="ru-RU" sz="5100" dirty="0" smtClean="0">
                <a:solidFill>
                  <a:srgbClr val="C00000"/>
                </a:solidFill>
              </a:rPr>
              <a:t>                                         ГБОУ СОШНО № 542 </a:t>
            </a:r>
          </a:p>
          <a:p>
            <a:pPr>
              <a:buNone/>
            </a:pPr>
            <a:r>
              <a:rPr lang="ru-RU" sz="5100" dirty="0" smtClean="0">
                <a:solidFill>
                  <a:srgbClr val="C00000"/>
                </a:solidFill>
              </a:rPr>
              <a:t>                                          Черепанова Н.П.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850867" cy="8143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Багетная рамка 8"/>
          <p:cNvSpPr/>
          <p:nvPr/>
        </p:nvSpPr>
        <p:spPr>
          <a:xfrm>
            <a:off x="357158" y="5715016"/>
            <a:ext cx="3071834" cy="642942"/>
          </a:xfrm>
          <a:prstGeom prst="bevel">
            <a:avLst/>
          </a:prstGeom>
          <a:gradFill flip="none" rotWithShape="1">
            <a:gsLst>
              <a:gs pos="0">
                <a:srgbClr val="FFEFD1"/>
              </a:gs>
              <a:gs pos="52000">
                <a:schemeClr val="accent6">
                  <a:lumMod val="60000"/>
                  <a:lumOff val="40000"/>
                </a:schemeClr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hlinkClick r:id="rId4" action="ppaction://hlinksldjump"/>
              </a:rPr>
              <a:t>Повторение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324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rot="5400000">
            <a:off x="4108447" y="296385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143108" y="2643182"/>
            <a:ext cx="164307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929190" y="2643182"/>
            <a:ext cx="178595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785786" y="5214950"/>
            <a:ext cx="2143140" cy="13573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Пополнение воды в реке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5143512"/>
            <a:ext cx="1928826" cy="1428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Регулярные (суточные, годовые) изменения состояния реки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57884" y="5143512"/>
            <a:ext cx="2214578" cy="13573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Количество воды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0"/>
            <a:ext cx="8429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Влияние климата на речную систему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Управляющая кнопка: далее 15">
            <a:hlinkClick r:id="rId6" action="ppaction://hlinksldjump" highlightClick="1"/>
          </p:cNvPr>
          <p:cNvSpPr/>
          <p:nvPr/>
        </p:nvSpPr>
        <p:spPr>
          <a:xfrm>
            <a:off x="285720" y="6215082"/>
            <a:ext cx="613788" cy="39949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климатические пояса выделяются в Африке?</a:t>
            </a:r>
          </a:p>
          <a:p>
            <a:r>
              <a:rPr lang="ru-RU" dirty="0" smtClean="0"/>
              <a:t>Назовите основные климатические пояса.</a:t>
            </a:r>
          </a:p>
          <a:p>
            <a:r>
              <a:rPr lang="ru-RU" dirty="0" smtClean="0"/>
              <a:t>Назовите переходные климатические пояса.</a:t>
            </a:r>
          </a:p>
          <a:p>
            <a:r>
              <a:rPr lang="ru-RU" dirty="0" smtClean="0"/>
              <a:t>Чем отличаются основные климатические пояса от переходных?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850867" cy="8143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14546" y="142852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Повторение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Управляющая кнопка: назад 7">
            <a:hlinkClick r:id="" action="ppaction://hlinkshowjump?jump=firstslide" highlightClick="1"/>
          </p:cNvPr>
          <p:cNvSpPr/>
          <p:nvPr/>
        </p:nvSpPr>
        <p:spPr>
          <a:xfrm>
            <a:off x="7929586" y="6286520"/>
            <a:ext cx="785818" cy="357166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E:\Наталья\Безымянный.jpg"/>
          <p:cNvPicPr>
            <a:picLocks noChangeAspect="1" noChangeArrowheads="1"/>
          </p:cNvPicPr>
          <p:nvPr/>
        </p:nvPicPr>
        <p:blipFill>
          <a:blip r:embed="rId3"/>
          <a:srcRect t="674" r="54229"/>
          <a:stretch>
            <a:fillRect/>
          </a:stretch>
        </p:blipFill>
        <p:spPr bwMode="auto">
          <a:xfrm>
            <a:off x="357158" y="928670"/>
            <a:ext cx="4638672" cy="5610245"/>
          </a:xfrm>
          <a:prstGeom prst="rect">
            <a:avLst/>
          </a:prstGeom>
          <a:noFill/>
        </p:spPr>
      </p:pic>
      <p:sp>
        <p:nvSpPr>
          <p:cNvPr id="4" name="Багетная рамка 3"/>
          <p:cNvSpPr/>
          <p:nvPr/>
        </p:nvSpPr>
        <p:spPr>
          <a:xfrm>
            <a:off x="2214546" y="3786190"/>
            <a:ext cx="357190" cy="328036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2000232" y="5072074"/>
            <a:ext cx="357190" cy="328036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3643306" y="4929198"/>
            <a:ext cx="357190" cy="328036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2928926" y="3214686"/>
            <a:ext cx="428628" cy="35719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1142976" y="2500306"/>
            <a:ext cx="428628" cy="35719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1428728" y="1857364"/>
            <a:ext cx="357190" cy="328036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2857488" y="5429264"/>
            <a:ext cx="357190" cy="328036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278605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Назовите климатические пояса Африки.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0"/>
            <a:ext cx="450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Контроль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850867" cy="8143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-252" r="4590"/>
          <a:stretch>
            <a:fillRect/>
          </a:stretch>
        </p:blipFill>
        <p:spPr bwMode="auto">
          <a:xfrm>
            <a:off x="642910" y="642918"/>
            <a:ext cx="4652978" cy="570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572132" y="2786058"/>
            <a:ext cx="3214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В каких климатических поясах выделяют климатические области?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78579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Почему Африку называют континентом коротких теней?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71612"/>
            <a:ext cx="7715304" cy="4740214"/>
          </a:xfrm>
          <a:prstGeom prst="foldedCorner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850867" cy="8143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357422" y="0"/>
            <a:ext cx="4115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Закрепление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8" r="35652"/>
          <a:stretch>
            <a:fillRect/>
          </a:stretch>
        </p:blipFill>
        <p:spPr bwMode="auto">
          <a:xfrm>
            <a:off x="428596" y="714356"/>
            <a:ext cx="3905270" cy="444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/>
          </a:blip>
          <a:srcRect l="21299" t="26201" r="18278" b="10663"/>
          <a:stretch>
            <a:fillRect/>
          </a:stretch>
        </p:blipFill>
        <p:spPr bwMode="auto">
          <a:xfrm>
            <a:off x="4500562" y="714356"/>
            <a:ext cx="40005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8596" y="5500702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Экваториальный пояс Африки, скорее, не пояс, а огромное пятно. Как это объяснить?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аталья\Безымянный.jpg"/>
          <p:cNvPicPr>
            <a:picLocks noChangeAspect="1" noChangeArrowheads="1"/>
          </p:cNvPicPr>
          <p:nvPr/>
        </p:nvPicPr>
        <p:blipFill>
          <a:blip r:embed="rId2"/>
          <a:srcRect l="1362" t="674" r="24624" b="1939"/>
          <a:stretch>
            <a:fillRect/>
          </a:stretch>
        </p:blipFill>
        <p:spPr bwMode="auto">
          <a:xfrm>
            <a:off x="1500166" y="214290"/>
            <a:ext cx="6858048" cy="502923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28662" y="5357826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Расскажите об особенностях тропического климата. Объясните, какие из них могут угнетающе действовать на жителей умеренных широт?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72330" y="1571612"/>
            <a:ext cx="5405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5165" t="73314" r="50958" b="4918"/>
          <a:stretch>
            <a:fillRect/>
          </a:stretch>
        </p:blipFill>
        <p:spPr bwMode="auto">
          <a:xfrm>
            <a:off x="7715272" y="214290"/>
            <a:ext cx="1214446" cy="14287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357422" y="500042"/>
            <a:ext cx="5500726" cy="10001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  Зная особенности климатических поясов Африки, какие предметы возьмете с собой, если планируете посетить….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6592" t="54688" r="70703" b="5273"/>
          <a:stretch>
            <a:fillRect/>
          </a:stretch>
        </p:blipFill>
        <p:spPr bwMode="auto">
          <a:xfrm>
            <a:off x="571472" y="214290"/>
            <a:ext cx="1731936" cy="22906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-591" r="67575" b="23440"/>
          <a:stretch>
            <a:fillRect/>
          </a:stretch>
        </p:blipFill>
        <p:spPr bwMode="auto">
          <a:xfrm>
            <a:off x="3857620" y="1643050"/>
            <a:ext cx="1508381" cy="2000264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3571876"/>
          <a:ext cx="4786346" cy="258223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93173"/>
                <a:gridCol w="2393173"/>
              </a:tblGrid>
              <a:tr h="430372">
                <a:tc>
                  <a:txBody>
                    <a:bodyPr/>
                    <a:lstStyle/>
                    <a:p>
                      <a:r>
                        <a:rPr lang="ru-RU" dirty="0" smtClean="0"/>
                        <a:t>Экваториальный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Тропический</a:t>
                      </a:r>
                      <a:endParaRPr lang="ru-RU" dirty="0"/>
                    </a:p>
                  </a:txBody>
                  <a:tcPr/>
                </a:tc>
              </a:tr>
              <a:tr h="4303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3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3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3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3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1472" y="300037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панама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364331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валенки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428625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зонт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528638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шуба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00694" y="25003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теплая шапка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286644" y="242886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москитная сетка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786710" y="3643314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гамак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572396" y="478632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крем от загара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на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428604"/>
            <a:ext cx="1428760" cy="1800013"/>
          </a:xfrm>
          <a:prstGeom prst="rect">
            <a:avLst/>
          </a:prstGeom>
        </p:spPr>
      </p:pic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6372200" y="6021288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785786" y="2071678"/>
          <a:ext cx="750099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71736" y="2071678"/>
            <a:ext cx="5715040" cy="7143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Экваториальный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5286388"/>
            <a:ext cx="5643602" cy="64294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экваторе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43174" y="4500570"/>
            <a:ext cx="5643602" cy="64294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+58˚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3714752"/>
            <a:ext cx="5616624" cy="64294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mtClean="0"/>
              <a:t>Тропического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71736" y="2857496"/>
            <a:ext cx="5715040" cy="7858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Хамсин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28662" y="2071678"/>
            <a:ext cx="1500198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85786" y="2857496"/>
            <a:ext cx="1714512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57224" y="3714752"/>
            <a:ext cx="1714512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85786" y="4500570"/>
            <a:ext cx="1857388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85786" y="5214950"/>
            <a:ext cx="1785950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785918" y="285728"/>
            <a:ext cx="62865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Вопросы  по теме </a:t>
            </a:r>
          </a:p>
          <a:p>
            <a:pPr lvl="0"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«Климат Африки»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 cstate="print"/>
          <a:srcRect l="19971" t="31445" r="35351" b="26562"/>
          <a:stretch>
            <a:fillRect/>
          </a:stretch>
        </p:blipFill>
        <p:spPr bwMode="auto">
          <a:xfrm>
            <a:off x="285720" y="0"/>
            <a:ext cx="929832" cy="9286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214686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http://doseng.org/2008/02/24/samye-strannye-rastenija-v-mire-13-foto.html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00826" y="328612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вельвичия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8576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http://blogs.mail.ru/mail/romema_2004/55773E0950E961AD.html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6512" y="392906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хамсин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00042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Список использованных ресурсов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786058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http://geography7.wdfiles.com/local</a:t>
            </a:r>
            <a:r>
              <a:rPr lang="ru-RU" dirty="0" smtClean="0"/>
              <a:t>-</a:t>
            </a:r>
            <a:r>
              <a:rPr lang="en-US" dirty="0" smtClean="0"/>
              <a:t>files/</a:t>
            </a:r>
            <a:r>
              <a:rPr lang="en-US" dirty="0" err="1" smtClean="0"/>
              <a:t>africa</a:t>
            </a:r>
            <a:r>
              <a:rPr lang="en-US" dirty="0" smtClean="0"/>
              <a:t>/Africa.jpg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72264" y="2786058"/>
            <a:ext cx="221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Спутниковая карта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28586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Громов П.А. Рисунок в обучении физической географии. М., Просвещение,1979.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48" y="1643050"/>
            <a:ext cx="815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Крылова О.В. Уроки географии: 7 </a:t>
            </a:r>
            <a:r>
              <a:rPr lang="ru-RU" dirty="0" err="1" smtClean="0"/>
              <a:t>кл</a:t>
            </a:r>
            <a:r>
              <a:rPr lang="ru-RU" dirty="0" smtClean="0"/>
              <a:t>.: Из опыта работы .- М. : Просвещение, 1990.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2000240"/>
            <a:ext cx="7204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География. Страны и континенты. 7 класс: учебник для </a:t>
            </a:r>
            <a:r>
              <a:rPr lang="ru-RU" dirty="0" err="1" smtClean="0"/>
              <a:t>общеобразоват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учреждений/ А. И. Алексеев, В.В. Николина, С.И. </a:t>
            </a:r>
            <a:r>
              <a:rPr lang="ru-RU" dirty="0" err="1" smtClean="0"/>
              <a:t>Болысов</a:t>
            </a:r>
            <a:r>
              <a:rPr lang="ru-RU" dirty="0" smtClean="0"/>
              <a:t> и др. Изд-во</a:t>
            </a:r>
          </a:p>
          <a:p>
            <a:r>
              <a:rPr lang="ru-RU" dirty="0" smtClean="0"/>
              <a:t>«Просвещение».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Багетная рамка 4">
            <a:hlinkClick r:id="rId3" action="ppaction://hlinksldjump"/>
          </p:cNvPr>
          <p:cNvSpPr/>
          <p:nvPr/>
        </p:nvSpPr>
        <p:spPr>
          <a:xfrm>
            <a:off x="714348" y="1500174"/>
            <a:ext cx="3571900" cy="1285884"/>
          </a:xfrm>
          <a:prstGeom prst="beve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hlinkClick r:id="rId3" action="ppaction://hlinksldjump"/>
              </a:rPr>
              <a:t>Географическое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hlinkClick r:id="rId3" action="ppaction://hlinksldjump"/>
              </a:rPr>
              <a:t>положение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785786" y="3429000"/>
            <a:ext cx="3500462" cy="1357322"/>
          </a:xfrm>
          <a:prstGeom prst="beve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hlinkClick r:id="rId4" action="ppaction://hlinksldjump"/>
              </a:rPr>
              <a:t>Циркуляция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hlinkClick r:id="rId4" action="ppaction://hlinksldjump"/>
              </a:rPr>
              <a:t>атмосферы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2643174" y="5286388"/>
            <a:ext cx="4572032" cy="1042416"/>
          </a:xfrm>
          <a:prstGeom prst="beve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hlinkClick r:id="rId5" action="ppaction://hlinksldjump"/>
              </a:rPr>
              <a:t>Очертание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hlinkClick r:id="rId5" action="ppaction://hlinksldjump"/>
              </a:rPr>
              <a:t>материка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Багетная рамка 7">
            <a:hlinkClick r:id="rId6" action="ppaction://hlinksldjump"/>
          </p:cNvPr>
          <p:cNvSpPr/>
          <p:nvPr/>
        </p:nvSpPr>
        <p:spPr>
          <a:xfrm>
            <a:off x="5000628" y="3500438"/>
            <a:ext cx="3786214" cy="1285884"/>
          </a:xfrm>
          <a:prstGeom prst="beve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hlinkClick r:id="rId6" action="ppaction://hlinksldjump"/>
              </a:rPr>
              <a:t>Рельеф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Багетная рамка 8">
            <a:hlinkClick r:id="rId7" action="ppaction://hlinksldjump"/>
          </p:cNvPr>
          <p:cNvSpPr/>
          <p:nvPr/>
        </p:nvSpPr>
        <p:spPr>
          <a:xfrm>
            <a:off x="4929190" y="1500174"/>
            <a:ext cx="3786214" cy="1285884"/>
          </a:xfrm>
          <a:prstGeom prst="beve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hlinkClick r:id="rId7" action="ppaction://hlinksldjump"/>
              </a:rPr>
              <a:t>Океанические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hlinkClick r:id="rId7" action="ppaction://hlinksldjump"/>
              </a:rPr>
              <a:t>течения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285728"/>
            <a:ext cx="63767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Климатообразующие факторы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142852"/>
            <a:ext cx="850867" cy="8143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500034" y="1214422"/>
            <a:ext cx="82010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85786" y="5357826"/>
            <a:ext cx="76438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Экватор </a:t>
            </a:r>
            <a:r>
              <a:rPr lang="ru-RU" sz="2000" dirty="0" smtClean="0"/>
              <a:t>Африку пересекает почти посередине</a:t>
            </a:r>
            <a:r>
              <a:rPr lang="ru-RU" sz="2000" dirty="0" smtClean="0"/>
              <a:t>. Одна часть Африки лежит в северном  полушарии, а другая в южном. Большая часть Африки лежит между тропиками. Это жаркий тепловой пояс.</a:t>
            </a:r>
          </a:p>
          <a:p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52"/>
            <a:ext cx="850867" cy="8143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42976" y="0"/>
            <a:ext cx="76258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Географическое положение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214282" y="6286520"/>
            <a:ext cx="642942" cy="399522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13391"/>
          <a:stretch>
            <a:fillRect/>
          </a:stretch>
        </p:blipFill>
        <p:spPr bwMode="auto">
          <a:xfrm>
            <a:off x="-102687" y="0"/>
            <a:ext cx="9246687" cy="693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Documents and Settings\Светлана\Рабочий стол\африк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9288" t="7907" r="16073" b="55500"/>
          <a:stretch>
            <a:fillRect/>
          </a:stretch>
        </p:blipFill>
        <p:spPr bwMode="auto">
          <a:xfrm rot="21447848">
            <a:off x="428596" y="500042"/>
            <a:ext cx="5660033" cy="411659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857232"/>
            <a:ext cx="30003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основной территории материка средняя годовая температура превышает +20°С.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929198"/>
            <a:ext cx="764386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 географического положения зависит угол падения солнечных лучей. Основная часть материка расположена </a:t>
            </a:r>
            <a:r>
              <a:rPr lang="ru-RU" sz="2000" b="1" dirty="0" smtClean="0"/>
              <a:t>между тропиками</a:t>
            </a:r>
            <a:r>
              <a:rPr lang="ru-RU" sz="2000" dirty="0" smtClean="0"/>
              <a:t>, получает в течение всего года большое количество солнечного тепла и сильно прогревается, особенно в северной, более массивной части. </a:t>
            </a:r>
          </a:p>
          <a:p>
            <a:endParaRPr lang="ru-RU" dirty="0"/>
          </a:p>
        </p:txBody>
      </p:sp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072462" y="6286520"/>
            <a:ext cx="714380" cy="285728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Светлана\Рабочий стол\1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778" t="3601" r="1389" b="1561"/>
          <a:stretch>
            <a:fillRect/>
          </a:stretch>
        </p:blipFill>
        <p:spPr bwMode="auto">
          <a:xfrm>
            <a:off x="4000496" y="1071546"/>
            <a:ext cx="4643470" cy="531643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850867" cy="8143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8143900" y="6357958"/>
            <a:ext cx="571504" cy="285752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0"/>
            <a:ext cx="7471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Циркуляция атмосферы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85720" y="1357298"/>
            <a:ext cx="342899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большей части Африки характерна пассатная циркуляция. В северной части материка пассаты проходят над сушей и несут сухой тропический воздух. В Южной Африке пассаты приходят с Индийского океана и несут более влажный воздух, вызывают обильные дожди в горах Мадагаскара и на восточных склонах Драконовых гор.</a:t>
            </a:r>
            <a:endParaRPr kumimoji="0" lang="ru-RU" sz="20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1071546"/>
            <a:ext cx="68580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Управляющая кнопка: сведения 11">
            <a:hlinkClick r:id="" action="ppaction://noaction" highlightClick="1"/>
          </p:cNvPr>
          <p:cNvSpPr/>
          <p:nvPr/>
        </p:nvSpPr>
        <p:spPr>
          <a:xfrm>
            <a:off x="857224" y="6286520"/>
            <a:ext cx="428628" cy="32806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сведения 12">
            <a:hlinkClick r:id="" action="ppaction://noaction" highlightClick="1"/>
          </p:cNvPr>
          <p:cNvSpPr/>
          <p:nvPr/>
        </p:nvSpPr>
        <p:spPr>
          <a:xfrm>
            <a:off x="7000892" y="1928802"/>
            <a:ext cx="285752" cy="28575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928670"/>
            <a:ext cx="71438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850867" cy="8143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001024" y="6286520"/>
            <a:ext cx="642942" cy="214314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0"/>
            <a:ext cx="7052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Океанические течения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357298"/>
            <a:ext cx="37862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Над  холодными течениями(</a:t>
            </a:r>
            <a:r>
              <a:rPr lang="ru-RU" sz="2000" dirty="0" err="1" smtClean="0"/>
              <a:t>Бенгельским</a:t>
            </a:r>
            <a:r>
              <a:rPr lang="ru-RU" sz="2000" dirty="0" smtClean="0"/>
              <a:t> и Канарским)  формируется  охлажденный воздух, который притекает на прогретую поверхность материка, создавая инверсию температуры. Воздух, приходящий с океана, содержит значительное количество водяных паров, но при инверсии конденсация этих паров не происходит и осадков выпадает очень мало, хотя относительная влажность воздуха велика. </a:t>
            </a:r>
            <a:endParaRPr lang="ru-RU" sz="2000" dirty="0"/>
          </a:p>
        </p:txBody>
      </p:sp>
      <p:pic>
        <p:nvPicPr>
          <p:cNvPr id="10" name="Picture 2" descr="H:\Безымянный.jpg"/>
          <p:cNvPicPr>
            <a:picLocks noChangeAspect="1" noChangeArrowheads="1"/>
          </p:cNvPicPr>
          <p:nvPr/>
        </p:nvPicPr>
        <p:blipFill>
          <a:blip r:embed="rId5"/>
          <a:srcRect t="-632" r="48241" b="10663"/>
          <a:stretch>
            <a:fillRect/>
          </a:stretch>
        </p:blipFill>
        <p:spPr bwMode="auto">
          <a:xfrm rot="641582">
            <a:off x="4413211" y="1354707"/>
            <a:ext cx="420326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850867" cy="8143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 rot="10800000">
            <a:off x="8143900" y="6286520"/>
            <a:ext cx="571504" cy="28572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0"/>
            <a:ext cx="2406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Рельеф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0002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Слабая горизонтальная расчлененность и приподнятость окраин по сравнению с внутренними частями </a:t>
            </a:r>
            <a:r>
              <a:rPr lang="ru-RU" b="1" dirty="0" smtClean="0"/>
              <a:t>ограничивают влияние океанов</a:t>
            </a:r>
            <a:r>
              <a:rPr lang="ru-RU" dirty="0" smtClean="0"/>
              <a:t> .</a:t>
            </a:r>
            <a:endParaRPr lang="ru-RU" dirty="0"/>
          </a:p>
        </p:txBody>
      </p:sp>
      <p:pic>
        <p:nvPicPr>
          <p:cNvPr id="11" name="Picture 2">
            <a:hlinkClick r:id="rId5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l="21299" t="26201" r="18278" b="10663"/>
          <a:stretch>
            <a:fillRect/>
          </a:stretch>
        </p:blipFill>
        <p:spPr bwMode="auto">
          <a:xfrm>
            <a:off x="4500562" y="1142984"/>
            <a:ext cx="4330875" cy="433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 t="1172" r="29492" b="28515"/>
          <a:stretch>
            <a:fillRect/>
          </a:stretch>
        </p:blipFill>
        <p:spPr bwMode="auto">
          <a:xfrm>
            <a:off x="928662" y="3286124"/>
            <a:ext cx="4034904" cy="301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 rot="2006980">
            <a:off x="3918440" y="5701321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Пассаты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28662" y="564357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Бенгельское</a:t>
            </a:r>
          </a:p>
          <a:p>
            <a:r>
              <a:rPr lang="ru-RU" dirty="0" smtClean="0"/>
              <a:t>течение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9341453">
            <a:off x="2233876" y="478886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Течение мыса Игольного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1262454">
            <a:off x="2285984" y="471488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Драконовы горы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850867" cy="8143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8072462" y="6286520"/>
            <a:ext cx="642942" cy="328036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858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Очертание материка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142984"/>
            <a:ext cx="36433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Условия </a:t>
            </a:r>
            <a:r>
              <a:rPr lang="ru-RU" dirty="0" err="1" smtClean="0"/>
              <a:t>климатообразования</a:t>
            </a:r>
            <a:r>
              <a:rPr lang="ru-RU" dirty="0" smtClean="0"/>
              <a:t> в Африке к северу и югу от экватора </a:t>
            </a:r>
            <a:r>
              <a:rPr lang="ru-RU" b="1" dirty="0" smtClean="0"/>
              <a:t>неодинаковы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       Во-первых, северная часть материка по площади вдвое превышает южную (расположенную к югу от экватора). </a:t>
            </a:r>
          </a:p>
          <a:p>
            <a:r>
              <a:rPr lang="ru-RU" dirty="0" smtClean="0"/>
              <a:t>        Во-вторых, к северу и северо-востоку от Африки находится огромная суша Евразии, от которой Африку отделяют теплые межконтинентальные моря — Средиземное и Красное. </a:t>
            </a:r>
          </a:p>
          <a:p>
            <a:r>
              <a:rPr lang="ru-RU" dirty="0" smtClean="0"/>
              <a:t>        В-третьих, южный субконтинент расположен между Атлантическим и Индийским океанами.</a:t>
            </a:r>
            <a:endParaRPr lang="ru-RU" dirty="0"/>
          </a:p>
        </p:txBody>
      </p:sp>
      <p:pic>
        <p:nvPicPr>
          <p:cNvPr id="11" name="Picture 2" descr="Бумажный пакет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l="24456" t="4393" r="23913"/>
          <a:stretch>
            <a:fillRect/>
          </a:stretch>
        </p:blipFill>
        <p:spPr bwMode="auto">
          <a:xfrm>
            <a:off x="4214810" y="1214422"/>
            <a:ext cx="4118613" cy="5298736"/>
          </a:xfrm>
          <a:prstGeom prst="ellipse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>
                <a:alpha val="80000"/>
              </a:srgbClr>
            </a:outerShdw>
            <a:softEdge rad="317500"/>
          </a:effec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3929058" y="6286520"/>
            <a:ext cx="714380" cy="35716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214290"/>
            <a:ext cx="80724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Влияние климата на условия жизни людей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850867" cy="8143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t="-252" r="4590"/>
          <a:stretch>
            <a:fillRect/>
          </a:stretch>
        </p:blipFill>
        <p:spPr bwMode="auto">
          <a:xfrm>
            <a:off x="571472" y="1071546"/>
            <a:ext cx="4500594" cy="551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сведения 14">
            <a:hlinkClick r:id="" action="ppaction://noaction" highlightClick="1"/>
          </p:cNvPr>
          <p:cNvSpPr/>
          <p:nvPr/>
        </p:nvSpPr>
        <p:spPr>
          <a:xfrm>
            <a:off x="3143240" y="2786058"/>
            <a:ext cx="428628" cy="32803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сведения 15">
            <a:hlinkClick r:id="" action="ppaction://noaction" highlightClick="1"/>
          </p:cNvPr>
          <p:cNvSpPr/>
          <p:nvPr/>
        </p:nvSpPr>
        <p:spPr>
          <a:xfrm>
            <a:off x="2857488" y="3929066"/>
            <a:ext cx="428628" cy="32803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ведения 16">
            <a:hlinkClick r:id="" action="ppaction://noaction" highlightClick="1"/>
          </p:cNvPr>
          <p:cNvSpPr/>
          <p:nvPr/>
        </p:nvSpPr>
        <p:spPr>
          <a:xfrm>
            <a:off x="1928794" y="5357826"/>
            <a:ext cx="428628" cy="32803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071546"/>
            <a:ext cx="5286412" cy="39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285860"/>
            <a:ext cx="5562603" cy="417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1928802"/>
            <a:ext cx="5572164" cy="417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630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Климат Африки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 Африки</dc:title>
  <dc:creator>Светлана</dc:creator>
  <cp:lastModifiedBy>Череп</cp:lastModifiedBy>
  <cp:revision>195</cp:revision>
  <dcterms:created xsi:type="dcterms:W3CDTF">2012-11-01T18:46:54Z</dcterms:created>
  <dcterms:modified xsi:type="dcterms:W3CDTF">2013-01-21T11:09:38Z</dcterms:modified>
</cp:coreProperties>
</file>