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5" r:id="rId12"/>
    <p:sldId id="266" r:id="rId13"/>
    <p:sldId id="267" r:id="rId14"/>
    <p:sldId id="268" r:id="rId15"/>
    <p:sldId id="269" r:id="rId16"/>
    <p:sldId id="270" r:id="rId17"/>
    <p:sldId id="271" r:id="rId18"/>
    <p:sldId id="286" r:id="rId19"/>
    <p:sldId id="272" r:id="rId20"/>
    <p:sldId id="273" r:id="rId21"/>
    <p:sldId id="287" r:id="rId22"/>
    <p:sldId id="274" r:id="rId23"/>
    <p:sldId id="305" r:id="rId24"/>
    <p:sldId id="275" r:id="rId25"/>
    <p:sldId id="300" r:id="rId26"/>
    <p:sldId id="299" r:id="rId27"/>
    <p:sldId id="298" r:id="rId28"/>
    <p:sldId id="297" r:id="rId29"/>
    <p:sldId id="296" r:id="rId30"/>
    <p:sldId id="294" r:id="rId31"/>
    <p:sldId id="293" r:id="rId32"/>
    <p:sldId id="292" r:id="rId33"/>
    <p:sldId id="291" r:id="rId34"/>
    <p:sldId id="290" r:id="rId35"/>
    <p:sldId id="276" r:id="rId36"/>
    <p:sldId id="277" r:id="rId37"/>
    <p:sldId id="278" r:id="rId38"/>
    <p:sldId id="279" r:id="rId39"/>
    <p:sldId id="280" r:id="rId40"/>
    <p:sldId id="301" r:id="rId41"/>
    <p:sldId id="302" r:id="rId42"/>
    <p:sldId id="281" r:id="rId43"/>
    <p:sldId id="282" r:id="rId44"/>
    <p:sldId id="283" r:id="rId45"/>
    <p:sldId id="284" r:id="rId46"/>
    <p:sldId id="304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7C9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3F12-2308-4F23-9D10-A5A9701D0BD4}" type="datetimeFigureOut">
              <a:rPr lang="ru-RU" smtClean="0"/>
              <a:t>31.07.2013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5C8B4-1EB3-4215-9477-CC53512C2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003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3F12-2308-4F23-9D10-A5A9701D0BD4}" type="datetimeFigureOut">
              <a:rPr lang="ru-RU" smtClean="0"/>
              <a:t>31.07.2013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5C8B4-1EB3-4215-9477-CC53512C2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134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3F12-2308-4F23-9D10-A5A9701D0BD4}" type="datetimeFigureOut">
              <a:rPr lang="ru-RU" smtClean="0"/>
              <a:t>31.07.2013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5C8B4-1EB3-4215-9477-CC53512C2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534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3F12-2308-4F23-9D10-A5A9701D0BD4}" type="datetimeFigureOut">
              <a:rPr lang="ru-RU" smtClean="0"/>
              <a:t>31.07.2013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5C8B4-1EB3-4215-9477-CC53512C2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11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3F12-2308-4F23-9D10-A5A9701D0BD4}" type="datetimeFigureOut">
              <a:rPr lang="ru-RU" smtClean="0"/>
              <a:t>31.07.2013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5C8B4-1EB3-4215-9477-CC53512C2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432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3F12-2308-4F23-9D10-A5A9701D0BD4}" type="datetimeFigureOut">
              <a:rPr lang="ru-RU" smtClean="0"/>
              <a:t>31.07.2013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5C8B4-1EB3-4215-9477-CC53512C2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818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3F12-2308-4F23-9D10-A5A9701D0BD4}" type="datetimeFigureOut">
              <a:rPr lang="ru-RU" smtClean="0"/>
              <a:t>31.07.2013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5C8B4-1EB3-4215-9477-CC53512C2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966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3F12-2308-4F23-9D10-A5A9701D0BD4}" type="datetimeFigureOut">
              <a:rPr lang="ru-RU" smtClean="0"/>
              <a:t>31.07.2013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5C8B4-1EB3-4215-9477-CC53512C2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210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3F12-2308-4F23-9D10-A5A9701D0BD4}" type="datetimeFigureOut">
              <a:rPr lang="ru-RU" smtClean="0"/>
              <a:t>31.07.2013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5C8B4-1EB3-4215-9477-CC53512C2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682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3F12-2308-4F23-9D10-A5A9701D0BD4}" type="datetimeFigureOut">
              <a:rPr lang="ru-RU" smtClean="0"/>
              <a:t>31.07.2013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5C8B4-1EB3-4215-9477-CC53512C2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621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3F12-2308-4F23-9D10-A5A9701D0BD4}" type="datetimeFigureOut">
              <a:rPr lang="ru-RU" smtClean="0"/>
              <a:t>31.07.2013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5C8B4-1EB3-4215-9477-CC53512C2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502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33F12-2308-4F23-9D10-A5A9701D0BD4}" type="datetimeFigureOut">
              <a:rPr lang="ru-RU" smtClean="0"/>
              <a:t>31.07.2013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5C8B4-1EB3-4215-9477-CC53512C2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93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7637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Сказка –игра</a:t>
            </a:r>
            <a:b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«Колокольчик Белли»</a:t>
            </a: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84834" y="3861048"/>
            <a:ext cx="6400800" cy="1752600"/>
          </a:xfr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ГКС(К)ОУ школа-интернат № 27 города Пятигорска ставропольского края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://polevyecvety.ru/uploads/posts/2013-02-25/risunok-cvetok-kolokolchik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1052736"/>
            <a:ext cx="85725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olevyecvety.ru/uploads/posts/2013-02-25/risunok-cvetok-kolokolchik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805264"/>
            <a:ext cx="85725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polevyecvety.ru/uploads/posts/2013-02-25/risunok-cvetok-kolokolchik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949280"/>
            <a:ext cx="85725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polevyecvety.ru/uploads/posts/2013-02-25/risunok-cvetok-kolokolchik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5903923"/>
            <a:ext cx="85725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polevyecvety.ru/uploads/posts/2013-02-25/risunok-cvetok-kolokolchik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903923"/>
            <a:ext cx="85725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polevyecvety.ru/uploads/posts/2013-02-25/risunok-cvetok-kolokolchik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903923"/>
            <a:ext cx="85725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xn--80aaujbdxeb6af9cg.com/data/images/%D0%9A%D0%BE%D0%BB%D0%BE%D0%BA%D0%BE%D0%BB%D1%8C%D1%87%D0%B8%D0%BA,-%D0%BA%D0%BE%D0%BB%D0%BE%D0%BA%D0%BE%D0%BB%D1%8C%D1%87%D0%B8%D0%BA.-%D0%9A%D0%BE%D0%BB%D0%BF%D0%B0%D0%BA%D0%BE%D0%B2%D1%8B%D0%B5-%D1%86%D0%B2%D0%B5%D1%82%D0%BE%D0%BA_50f4371401d72-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810" y="171674"/>
            <a:ext cx="20383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i063.radikal.ru/1107/50/99cfd55a53b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39" y="3825213"/>
            <a:ext cx="1405836" cy="198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695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7"/>
            <a:ext cx="8229600" cy="475252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А пчела сказала: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-Ничего страшного. Я тебе помогу. Я много летала  по свету и много знаю. </a:t>
            </a:r>
            <a:r>
              <a:rPr lang="ru-RU" sz="3600" b="1" dirty="0" err="1" smtClean="0">
                <a:solidFill>
                  <a:srgbClr val="002060"/>
                </a:solidFill>
              </a:rPr>
              <a:t>Давным</a:t>
            </a:r>
            <a:r>
              <a:rPr lang="ru-RU" sz="3600" b="1" dirty="0" smtClean="0">
                <a:solidFill>
                  <a:srgbClr val="002060"/>
                </a:solidFill>
              </a:rPr>
              <a:t>- давно один старый шмель научил меня волшебным словам, которые могут творить чудеса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42" name="Picture 2" descr="http://www.redbook.ru/foto_ch/Shmel_moxov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65104"/>
            <a:ext cx="25717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lenagold.ru/fon/clipart/p/pchel/pchel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563">
            <a:off x="661934" y="4270251"/>
            <a:ext cx="355786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464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488832" cy="3170099"/>
          </a:xfrm>
          <a:prstGeom prst="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Но, произносить вслух  их нельзя, я могу только тихо прошептать эти слова, чтобы никто, даже ты, не слышал. И все твои желания исполнятся. </a:t>
            </a:r>
          </a:p>
        </p:txBody>
      </p:sp>
      <p:pic>
        <p:nvPicPr>
          <p:cNvPr id="4" name="Picture 2" descr="http://www.lenagold.ru/fon/clipart/p/pchel/pchel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05064"/>
            <a:ext cx="355786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homer.at.ua/personaj/pers1/BumblebeeMa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90787"/>
            <a:ext cx="2472209" cy="300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878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385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D60093"/>
                </a:solidFill>
              </a:rPr>
              <a:t>Ой, как обрадовался колокольчик. Он сразу повеселел:</a:t>
            </a:r>
            <a:br>
              <a:rPr lang="ru-RU" b="1" dirty="0" smtClean="0">
                <a:solidFill>
                  <a:srgbClr val="D60093"/>
                </a:solidFill>
              </a:rPr>
            </a:br>
            <a:r>
              <a:rPr lang="ru-RU" b="1" dirty="0" smtClean="0">
                <a:solidFill>
                  <a:srgbClr val="D60093"/>
                </a:solidFill>
              </a:rPr>
              <a:t>- </a:t>
            </a:r>
            <a:r>
              <a:rPr lang="ru-RU" b="1" dirty="0" smtClean="0">
                <a:solidFill>
                  <a:srgbClr val="D60093"/>
                </a:solidFill>
              </a:rPr>
              <a:t>Как </a:t>
            </a:r>
            <a:r>
              <a:rPr lang="ru-RU" b="1" dirty="0" smtClean="0">
                <a:solidFill>
                  <a:srgbClr val="D60093"/>
                </a:solidFill>
              </a:rPr>
              <a:t>здорово. Я смогу увидеть свое поле. Я так хочу, чтобы ты прошептала эти слова, которые помогут мне ходить и летать.  </a:t>
            </a:r>
            <a:endParaRPr lang="ru-RU" b="1" dirty="0">
              <a:solidFill>
                <a:srgbClr val="D60093"/>
              </a:solidFill>
            </a:endParaRPr>
          </a:p>
        </p:txBody>
      </p:sp>
      <p:pic>
        <p:nvPicPr>
          <p:cNvPr id="4" name="Picture 6" descr="http://i063.radikal.ru/1107/50/99cfd55a53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59" y="4877949"/>
            <a:ext cx="1405836" cy="198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xn--80aaujbdxeb6af9cg.com/data/images/%D0%9A%D0%BE%D0%BB%D0%BE%D0%BA%D0%BE%D0%BB%D1%8C%D1%87%D0%B8%D0%BA,-%D0%BA%D0%BE%D0%BB%D0%BE%D0%BA%D0%BE%D0%BB%D1%8C%D1%87%D0%B8%D0%BA.-%D0%9A%D0%BE%D0%BB%D0%BF%D0%B0%D0%BA%D0%BE%D0%B2%D1%8B%D0%B5-%D1%86%D0%B2%D0%B5%D1%82%D0%BE%D0%BA_50f4371401d72-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76750"/>
            <a:ext cx="20383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327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Пчела, поднявшись в небо, там эти слова и прошептала, так , чтобы никто не слышал.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Тут же у колокольчика выросли крылья и появилось две ножки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4338" name="Picture 2" descr="http://thumbs.dreamstime.com/thumb_497/12719125164Ud5A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287" y="4437112"/>
            <a:ext cx="2304256" cy="2304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340" name="Picture 4" descr="http://i.artfile.ru/s/468070_150313_76_ArtFile_r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899162"/>
            <a:ext cx="28956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493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2394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rgbClr val="002060"/>
                </a:solidFill>
              </a:rPr>
              <a:t>А пчела сказала: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- Ну, вот теперь ты можешь путешествовать. Только не говори никому, откуда и как появились у тебя крылья и ножки, иначе ты так и останешься на том месте, где и стоял, все волшебство исчезнет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5362" name="Picture 2" descr="http://piramidka.net/wp-content/uploads/2013/02/mysl_mar_com_4-1024x7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01008"/>
            <a:ext cx="5544616" cy="315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i063.radikal.ru/1107/50/99cfd55a53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71236"/>
            <a:ext cx="1405836" cy="198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i063.radikal.ru/1107/50/99cfd55a53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272" y="2871236"/>
            <a:ext cx="1405836" cy="198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03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332576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-</a:t>
            </a:r>
            <a:r>
              <a:rPr lang="ru-RU" sz="3100" b="1" dirty="0" smtClean="0">
                <a:solidFill>
                  <a:srgbClr val="002060"/>
                </a:solidFill>
              </a:rPr>
              <a:t>Хорошо,- прокричал колокольчик,- спасибо тебе, милая пчела. 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И помахав крыльями, колокольчик побежал по полю, да так быстро, как будто он все время бегал на ножках. </a:t>
            </a:r>
            <a:endParaRPr lang="ru-RU" sz="3100" b="1" dirty="0">
              <a:solidFill>
                <a:srgbClr val="002060"/>
              </a:solidFill>
            </a:endParaRPr>
          </a:p>
        </p:txBody>
      </p:sp>
      <p:pic>
        <p:nvPicPr>
          <p:cNvPr id="16386" name="Picture 2" descr="http://plant.geoman.ru/books/item/f00/s00/z0000010/pic/0000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3957043"/>
            <a:ext cx="1728192" cy="265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www.medn.ru/userfiles/anechka2/image/%D0%BA%D0%BE%D0%BB%D0%BE%D0%BA%D0%BE%D0%BB%D1%8C%D1%87%D0%B8%D0%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34530"/>
            <a:ext cx="30956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www.xn--80aaujbdxeb6af9cg.com/data/images/%D0%9A%D0%BE%D0%BB%D0%BE%D0%BA%D0%BE%D0%BB%D1%8C%D1%87%D0%B8%D0%BA,-%D0%BA%D0%BE%D0%BB%D0%BE%D0%BA%D0%BE%D0%BB%D1%8C%D1%87%D0%B8%D0%BA.-%D0%9A%D0%BE%D0%BB%D0%BF%D0%B0%D0%BA%D0%BE%D0%B2%D1%8B%D0%B5-%D1%86%D0%B2%D0%B5%D1%82%D0%BE%D0%BA_50f4371401d72-thum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57043"/>
            <a:ext cx="20383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604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  <a:ln w="76200">
            <a:solidFill>
              <a:schemeClr val="accent1"/>
            </a:solidFill>
            <a:prstDash val="sysDot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Он так долго бежал , что даже забыл, зачем и почему он побежал. Потом он вдруг вспомнил, что хотел увидеть цветы на поле, где он вырос. Он остановился, перевел дыхание и увидел  рядом красивый цветок.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7412" name="Picture 4" descr="http://1.bp.blogspot.com/-7HeDGX_l4HU/UV3VRb9k8XI/AAAAAAAADZw/UPwmVqDAuwE/s1600/%25D0%2594%25D0%25B8%25D0%25BD%25D1%258C-%25D0%2594%25D0%25B8%25D0%25BB%25D0%25B8%25D0%25BD%25D1%258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08015"/>
            <a:ext cx="3400425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t0.gstatic.com/images?q=tbn:ANd9GcT2vUr5pcWlLLDYuqITFjepUaKoGdNOGpRSgv4cf9CIRoSPXPb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15510"/>
            <a:ext cx="4483138" cy="272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480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570"/>
          </a:xfr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-</a:t>
            </a:r>
            <a:r>
              <a:rPr lang="ru-RU" sz="2800" b="1" dirty="0" smtClean="0">
                <a:solidFill>
                  <a:srgbClr val="C00000"/>
                </a:solidFill>
              </a:rPr>
              <a:t>Ты, кто,  спросил он  у цветка.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-Я, Василёк. А ты кто?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- А я Колокольчик Белли. Какой ты красивый. Давай будем дружить. Пойдем со мной.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- Я не могу. Я здесь вырос и  стою на одном месте. А ты почему бегаешь? Разве ты не цветок?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-Я цветок. Но ,сказать не могу ,почему я умею ходить.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- Ну, тогда  и не стой тут. Настоящие друзья делятся своими секретами</a:t>
            </a:r>
            <a:r>
              <a:rPr lang="ru-RU" sz="2800" dirty="0" smtClean="0"/>
              <a:t>. 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Picture 4" descr="http://1.bp.blogspot.com/-7HeDGX_l4HU/UV3VRb9k8XI/AAAAAAAADZw/UPwmVqDAuwE/s1600/%25D0%2594%25D0%25B8%25D0%25BD%25D1%258C-%25D0%2594%25D0%25B8%25D0%25BB%25D0%25B8%25D0%25BD%25D1%258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59043"/>
            <a:ext cx="2464321" cy="256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355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0.liveinternet.ru/images/attach/c/3/75/754/75754582_4678396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20891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199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Колокольчику стало немного обидно и грустно. Но, он  хотел увидеть еще очень много и поэтому пошел дальше.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4" descr="http://1.bp.blogspot.com/-7HeDGX_l4HU/UV3VRb9k8XI/AAAAAAAADZw/UPwmVqDAuwE/s1600/%25D0%2594%25D0%25B8%25D0%25BD%25D1%258C-%25D0%2594%25D0%25B8%25D0%25BB%25D0%25B8%25D0%25BD%25D1%258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068960"/>
            <a:ext cx="3400425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056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  <a:ln w="57150" cmpd="thinThick">
            <a:prstDash val="sysDot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Здравствуйте, дорогие , дети. Любите ли Вы сказки? </a:t>
            </a:r>
            <a:b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Конечно, любите. Сейчас Вы отправитесь в путешествие и узнаете много интересного.</a:t>
            </a:r>
            <a:endParaRPr lang="ru-RU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1030" name="Picture 6" descr="http://polevyecvety.ru/uploads/posts/2013-02-25/risunok-cvetok-kolokolchik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86" y="5877272"/>
            <a:ext cx="85725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polevyecvety.ru/uploads/posts/2013-02-25/risunok-cvetok-kolokolchik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877272"/>
            <a:ext cx="85725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polevyecvety.ru/uploads/posts/2013-02-25/risunok-cvetok-kolokolchik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877272"/>
            <a:ext cx="85725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polevyecvety.ru/uploads/posts/2013-02-25/risunok-cvetok-kolokolchik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877272"/>
            <a:ext cx="85725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polevyecvety.ru/uploads/posts/2013-02-25/risunok-cvetok-kolokolchik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877272"/>
            <a:ext cx="85725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polevyecvety.ru/uploads/posts/2013-02-25/risunok-cvetok-kolokolchik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877272"/>
            <a:ext cx="85725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273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А дальше он увидел много белых красивых цветов. Они весело кивали ему своими головками.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-Вы кто?, - спросил он у цветов.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- Мы – ромашки.  А ты кто?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- А я колокольчик Белли.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- Давай дружить, - сказали ромашки.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Становись рядом с нами , у нас весело, с нами играет ветерок.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- Нет, сказал колокольчик,- я хочу еще много увидеть. Я уже стоял на одном месте</a:t>
            </a:r>
            <a:r>
              <a:rPr lang="ru-RU" sz="3600" dirty="0" smtClean="0"/>
              <a:t>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61335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gandex.ru/upl/oboi/u793_3240_romash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907263" cy="592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133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-</a:t>
            </a:r>
            <a:r>
              <a:rPr lang="ru-RU" sz="4000" b="1" dirty="0" smtClean="0">
                <a:solidFill>
                  <a:srgbClr val="002060"/>
                </a:solidFill>
              </a:rPr>
              <a:t>Ну, и иди , -обиделись ромашки, а колокольчик побежал дальше. 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А дальше он встретил такой же голубой цветок, как и он сам. 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- А ты кто? – спросил колокольчик.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- Я цикорий. Я очень полезный. Давай дружить.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- Нет, не могу, сказал колокольчик. –Мне надо дальше. И убежал.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3" name="Picture 6" descr="http://polevyecvety.ru/uploads/posts/2013-02-25/risunok-cvetok-kolokolchik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83" y="6238874"/>
            <a:ext cx="85725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polevyecvety.ru/uploads/posts/2013-02-25/risunok-cvetok-kolokolchik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238874"/>
            <a:ext cx="85725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polevyecvety.ru/uploads/posts/2013-02-25/risunok-cvetok-kolokolchik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238874"/>
            <a:ext cx="85725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polevyecvety.ru/uploads/posts/2013-02-25/risunok-cvetok-kolokolchik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607" y="6238874"/>
            <a:ext cx="85725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polevyecvety.ru/uploads/posts/2013-02-25/risunok-cvetok-kolokolchik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237860"/>
            <a:ext cx="85725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862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ЦИКОРИЙ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9458" name="Picture 2" descr="http://www.greenmed.ru/filestorage/gallery/i29_0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43200"/>
            <a:ext cx="3312368" cy="459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allhint.ru/uploads/posts/2013-05/1369893204_intybus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25137"/>
            <a:ext cx="4680520" cy="351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337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 потом он встретил много других цветов: мать и мачеху, донник, зверобой, горошек мышиный, пижму, чистотел, Иван-чай, Иван-да Марью, гвоздику полевую, одуванчики. И еще много других цветов. Оказалось, что он на поле был не один. Оказывается на поле столько много других цветов растёт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" name="Picture 6" descr="http://polevyecvety.ru/uploads/posts/2013-02-25/risunok-cvetok-kolokolchik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058942"/>
            <a:ext cx="85725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polevyecvety.ru/uploads/posts/2013-02-25/risunok-cvetok-kolokolchik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029672"/>
            <a:ext cx="85725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polevyecvety.ru/uploads/posts/2013-02-25/risunok-cvetok-kolokolchik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058942"/>
            <a:ext cx="85725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polevyecvety.ru/uploads/posts/2013-02-25/risunok-cvetok-kolokolchik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024909"/>
            <a:ext cx="85725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polevyecvety.ru/uploads/posts/2013-02-25/risunok-cvetok-kolokolchik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97136"/>
            <a:ext cx="85725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polevyecvety.ru/uploads/posts/2013-02-25/risunok-cvetok-kolokolchik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94883"/>
            <a:ext cx="85725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polevyecvety.ru/uploads/posts/2013-02-25/risunok-cvetok-kolokolchik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041162"/>
            <a:ext cx="85725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278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ОДУВАНЧИКИ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allpapers.ssdn.ru/pic/49bda63fb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960440" cy="296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ogodeikina.ru/gallery/albums/userpics/10001/normal_%D0%9E%D0%B4%D1%83%D0%B2%D0%B0%D0%BD%D1%87%D0%B8%D0%BA%D0%B8_in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76951"/>
            <a:ext cx="3888432" cy="293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i063.radikal.ru/1107/50/99cfd55a53b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20" y="4624130"/>
            <a:ext cx="1405836" cy="198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i063.radikal.ru/1107/50/99cfd55a53b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2637"/>
            <a:ext cx="1405836" cy="198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605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ГВОЗДИКА ПОЛЕВАЯ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best-travnik.ru/imag/G/gvozdika%20polev%202%20%282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672408" cy="261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achalka.com/photo/d/6706-5/red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73016"/>
            <a:ext cx="4176464" cy="277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i063.radikal.ru/1107/50/99cfd55a53b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372924"/>
            <a:ext cx="1405836" cy="198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i063.radikal.ru/1107/50/99cfd55a53b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96752"/>
            <a:ext cx="1405836" cy="198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607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ЧИСТОТЕЛ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Picture 6" descr="http://i063.radikal.ru/1107/50/99cfd55a53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59" y="4877949"/>
            <a:ext cx="1405836" cy="198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i063.radikal.ru/1107/50/99cfd55a53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68760"/>
            <a:ext cx="1405836" cy="198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zdo-rov.ru/files/chistotel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66" y="1268760"/>
            <a:ext cx="3453057" cy="258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ollen.ucoz.kz/_si/0/792258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07902"/>
            <a:ext cx="4279144" cy="266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700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ИВАН-ДА-МАРЬЯ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Picture 6" descr="http://i063.radikal.ru/1107/50/99cfd55a53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59" y="4877949"/>
            <a:ext cx="1405836" cy="198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i063.radikal.ru/1107/50/99cfd55a53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405836" cy="198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mg0.liveinternet.ru/images/attach/c/1/61/271/61271213_1278517290_0_2c52f_a4dbcef2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20" y="1363671"/>
            <a:ext cx="3528392" cy="314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ortaltravi.ru/uploads/IvanDaMarya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98139"/>
            <a:ext cx="4218340" cy="315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380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ИВАН -ЧАЙ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http://domnz.ru/sites/default/files/manufacturer/ivan-chay_cvet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696068" cy="277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altai-detail.ru/tmp_upload/fotos/4b0adba2944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84116"/>
            <a:ext cx="4248472" cy="318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i063.radikal.ru/1107/50/99cfd55a53b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977" y="4365104"/>
            <a:ext cx="1405836" cy="198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i063.radikal.ru/1107/50/99cfd55a53b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44" y="548680"/>
            <a:ext cx="1405836" cy="198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75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653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Итак, жил-был  в далеком поле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маленький	 колокольчик. Это был красивый цветок и звали его Белли.</a:t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http://art-apple.ru/albums/userpics/10001/shutterstock_33370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5024"/>
            <a:ext cx="3168352" cy="301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polevyecvety.ru/uploads/posts/2013-02-25/risunok-cvetok-kolokolchik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8640"/>
            <a:ext cx="85725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polevyecvety.ru/uploads/posts/2013-02-25/risunok-cvetok-kolokolchik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332"/>
            <a:ext cx="85725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limon-home.ru/tpl/cvet_dekorat/GALERI/images_cv/dvulet_cv/kolok_sred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268" y="3548141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114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9543" y="367072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МАТЬ И МАЧЕХА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3" name="Picture 6" descr="http://i063.radikal.ru/1107/50/99cfd55a53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59" y="4877949"/>
            <a:ext cx="1405836" cy="198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i063.radikal.ru/1107/50/99cfd55a53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193" y="1090092"/>
            <a:ext cx="1405836" cy="198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hiblogger.net/img/articles_img/c/1/4/520318_2875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4327593" cy="324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kladovayalesa.ru/wp-content/uploads/2013/04/%D0%BC%D0%B0%D1%82%D1%8C-%D0%B8-%D0%BC%D0%B0%D1%87%D0%B5%D1%85%D0%B0-e13665707278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943" y="3645024"/>
            <a:ext cx="3564335" cy="267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247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polevyecvety.ru/uploads/posts/2013-02-25/risunok-cvetok-kolokolchik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86" y="5877272"/>
            <a:ext cx="85725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1840" y="465308"/>
            <a:ext cx="28218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ДОННИК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4" name="Picture 6" descr="http://i063.radikal.ru/1107/50/99cfd55a53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57242"/>
            <a:ext cx="1405836" cy="198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tdpospelov.ru/images/stories/sideraty/sideraty_donnik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33" y="1328136"/>
            <a:ext cx="4293000" cy="321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amlib.ru/img/c/chuksin_n_j/herbs/her_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722" y="3727568"/>
            <a:ext cx="3698776" cy="276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675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523365"/>
            <a:ext cx="33858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ЗВЕРОБОЙ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3" name="Picture 6" descr="http://i063.radikal.ru/1107/50/99cfd55a53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75" y="4293096"/>
            <a:ext cx="1405836" cy="198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i063.radikal.ru/1107/50/99cfd55a53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85030"/>
            <a:ext cx="1405836" cy="198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mplants.org.ua/img/zverobo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70471"/>
            <a:ext cx="2640465" cy="270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travamed.ru/wp-content/uploads/2011/03/hypericum_perforatu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987" y="2525682"/>
            <a:ext cx="2810598" cy="374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0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324656"/>
            <a:ext cx="51907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ГОРОШЕК МЫШИНЫЙ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3" name="Picture 6" descr="http://i063.radikal.ru/1107/50/99cfd55a53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44" y="4365104"/>
            <a:ext cx="1405836" cy="198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i063.radikal.ru/1107/50/99cfd55a53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436" y="-15258"/>
            <a:ext cx="1405836" cy="198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pix.academ.org/img/2012/06/28/c2df563930d829e788551666e2d6f4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480" y="1412776"/>
            <a:ext cx="6433195" cy="472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189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404664"/>
            <a:ext cx="23984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ПИЖМА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3" name="Picture 6" descr="http://i063.radikal.ru/1107/50/99cfd55a53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59" y="4293096"/>
            <a:ext cx="1405836" cy="198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i063.radikal.ru/1107/50/99cfd55a53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736" y="81774"/>
            <a:ext cx="1405836" cy="198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underfoot.ru/wp-content/uploads/2012/12/%D0%9F%D0%B8%D0%B6%D0%BC%D0%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13390"/>
            <a:ext cx="3528392" cy="315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honeygarden.ru/plants/tanacetum_vulga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60106"/>
            <a:ext cx="3245190" cy="426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515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1705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И нигде он не мог остановиться, потому что все спрашивали, почему он бегает , а они нет. Грустно стало колокольчику. Много он нашел цветов и друзей, но нигде не мог остановиться из-за своего обещания никому не говорить, почему он умеет бегать 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3" name="Picture 6" descr="http://i063.radikal.ru/1107/50/99cfd55a53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15" y="4966791"/>
            <a:ext cx="1183141" cy="166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902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5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Получается , что он все равно, как был один, так один и остался. И ему очень захотелось обратно, на свое место. Там   он знал всех, и его все знали, каждая травинка и каждая букашка были его друзья. Это он понял только сейчас.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46" name="Picture 6" descr="http://iz-bumagi.com/images/stories/articles/shem_origami/raznoe/1-cve/cve_016/cve_016_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73216"/>
            <a:ext cx="11620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iz-bumagi.com/images/stories/articles/shem_origami/raznoe/1-cve/cve_016/cve_016_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387121"/>
            <a:ext cx="11620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iz-bumagi.com/images/stories/articles/shem_origami/raznoe/1-cve/cve_016/cve_016_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387121"/>
            <a:ext cx="11620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://iz-bumagi.com/images/stories/articles/shem_origami/raznoe/1-cve/cve_016/cve_016_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387121"/>
            <a:ext cx="11620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http://iz-bumagi.com/images/stories/articles/shem_origami/raznoe/1-cve/cve_016/cve_016_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387121"/>
            <a:ext cx="11620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782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rgbClr val="7030A0"/>
                </a:solidFill>
              </a:rPr>
              <a:t>Так он сидел и думал, что даже не заметил, как небо затянуло тучами и вдруг  налетел сильный ветер. Он подхватил колокольчик и понес его над полем. Ведь Белли не стоял корнями в земле, поэтому ветер и поднял его так легко, как пушинку</a:t>
            </a:r>
            <a:r>
              <a:rPr lang="ru-RU" b="1" dirty="0" smtClean="0">
                <a:solidFill>
                  <a:srgbClr val="7030A0"/>
                </a:solidFill>
              </a:rPr>
              <a:t>.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8434" name="Picture 2" descr="http://www.xrest.ru/images/collection/00484/267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43" y="3240486"/>
            <a:ext cx="1755085" cy="263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www.meteovesti.ru/pictures/634414053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92235"/>
            <a:ext cx="238125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segodnya.ua/img/article/2896/55_m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525" y="4077072"/>
            <a:ext cx="36099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854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845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От страха колокольчик закрыл глаза, он чувствовал, как он кувыркается, летя над землей. Тут он почувствовал удар и открыл глаза. Оказалось, что он ударился о ветки куста. Это был шиповник.  Колокольчик упал на землю. Ветер полетел дальше, а колокольчик открыл глаза.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3" name="Picture 6" descr="http://i063.radikal.ru/1107/50/99cfd55a53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15" y="3501008"/>
            <a:ext cx="1183141" cy="166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foto.spbland.ru/data/media/2/lrg_90179_shipovnik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149080"/>
            <a:ext cx="3135642" cy="235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img-fotki.yandex.ru/get/2/dnl2001.0/0_df0_8725764b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326" y="4246334"/>
            <a:ext cx="3245063" cy="215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797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32859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Он медленно привстал и увидел, что-то синее -синее. Этого синего было так много. Он встал  во весь рост и увидел вокруг поле . Все поле было усеяно такими же колокольчиками, как и он. Они радостно кивали ему своими головками. Как же рад был колокольчик. Он бросился к своим братьям и сестрам. 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Picture 6" descr="http://i063.radikal.ru/1107/50/99cfd55a53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53" y="5191604"/>
            <a:ext cx="1183141" cy="166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642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62474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07C9B2"/>
                </a:solidFill>
              </a:rPr>
              <a:t>Рано утром он пил росу , днем -загорал на солнышке ,а ночью отдыхал, как и все полевые цветы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endParaRPr lang="ru-RU" dirty="0"/>
          </a:p>
        </p:txBody>
      </p:sp>
      <p:pic>
        <p:nvPicPr>
          <p:cNvPr id="6146" name="Picture 2" descr="http://uhazhhivaitezacvetami.ru/uploads/posts/2013-02-25/kak-risuetsja-kolokolchik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93096"/>
            <a:ext cx="3089920" cy="23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uhazhhivaitezacvetami.ru/uploads/posts/2013-02-25/kak-risuetsja-kolokolchik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292080" y="4266614"/>
            <a:ext cx="3233936" cy="242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063.radikal.ru/1107/50/99cfd55a53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551" y="4613007"/>
            <a:ext cx="13525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547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mariflower.ru/img3/0f4bd542ca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2636"/>
            <a:ext cx="8256240" cy="619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993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botanichka.ru/wp-content/uploads/2010/08/Campanula-520x3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344816" cy="550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218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А один колокольчик ему понравился больше всех. Это была колокольчик Белля . Она была очень красивая. Но она стояла на одном месте.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- Можно я останусь с тобой, -спросил Белли.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- Можно,- ответила  Белля.-Только я не могу ходить так, как ты. 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- Да это  Мудрая пчела мне помогла, - сказал Белли, и тут же  потерял дар , который  получил от пчелы. Он почувствовал, что у него снова  появился корень и, что он стоит на одном месте. Но зато теперь рядом с ним была Белля.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3" name="Picture 2" descr="http://www.xrest.ru/images/collection/00484/267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69160"/>
            <a:ext cx="1104426" cy="16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925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Так и остался колокольчик Белли на этой полянке рядом с другими колокольчиками. Он был счастлив. Как вы думаете, почему???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3" name="Picture 6" descr="http://i063.radikal.ru/1107/50/99cfd55a53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5919"/>
            <a:ext cx="1898676" cy="267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xrest.ru/images/collection/00484/267/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98278"/>
            <a:ext cx="2040530" cy="306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://i014.radikal.ru/0805/7f/3d6025fb90a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25054"/>
            <a:ext cx="3278620" cy="308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182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Вопросы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Как звали колокольчика?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Кого встретил колокольчик?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Как помогла пчела Белли?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Какие цветы встретил Белли на поле?</a:t>
            </a:r>
          </a:p>
          <a:p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Что случилось потом?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Почему Белли  был счастлив?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А вы были когда-нибудь на поле? Что Вы там видели?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Picture 6" descr="http://i063.radikal.ru/1107/50/99cfd55a53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81128"/>
            <a:ext cx="1405836" cy="198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950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/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Словарь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Колокольчик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Ромашка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Мать и мачеха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Пчела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Шиповник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Чистотел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Горошек мышиный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Пижма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Донник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Иван-чай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Цикорий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Иван-да –Марья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Гвоздика полевая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Одуванчик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6" descr="http://i063.radikal.ru/1107/50/99cfd55a53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851" y="4877949"/>
            <a:ext cx="1405836" cy="198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625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  <a:ln w="57150"/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Сказу составила  и придумала учитель-дефектолог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C00000"/>
                </a:solidFill>
              </a:rPr>
              <a:t>ТЕСЛЕНКО</a:t>
            </a:r>
            <a:br>
              <a:rPr lang="ru-RU" sz="6000" b="1" dirty="0" smtClean="0">
                <a:solidFill>
                  <a:srgbClr val="C00000"/>
                </a:solidFill>
              </a:rPr>
            </a:br>
            <a:r>
              <a:rPr lang="ru-RU" sz="6000" b="1" dirty="0" smtClean="0">
                <a:solidFill>
                  <a:srgbClr val="C00000"/>
                </a:solidFill>
              </a:rPr>
              <a:t> Антонина Георгиевна 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18434" name="Picture 2" descr="http://kanunnikovao.ru/wp-content/uploads/2013/03/kolokolchik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373216"/>
            <a:ext cx="3333750" cy="132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90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Но, Белли , в отличие от других цветов, был очень любознательным.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Он все время спрашивал у всех: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- А почему идёт дождь!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- А что такое ветер и почему он дует?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-А почему ползают муравьи?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3" name="Picture 8" descr="http://polevyecvety.ru/uploads/posts/2013-02-25/risunok-cvetok-kolokolchik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877272"/>
            <a:ext cx="85725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polevyecvety.ru/uploads/posts/2013-02-25/risunok-cvetok-kolokolchik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982621"/>
            <a:ext cx="85725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polevyecvety.ru/uploads/posts/2013-02-25/risunok-cvetok-kolokolchik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881021"/>
            <a:ext cx="85725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polevyecvety.ru/uploads/posts/2013-02-25/risunok-cvetok-kolokolchik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877272"/>
            <a:ext cx="85725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polevyecvety.ru/uploads/posts/2013-02-25/risunok-cvetok-kolokolchik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892027"/>
            <a:ext cx="85725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242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  <a:cs typeface="AngsanaUPC" pitchFamily="18" charset="-34"/>
              </a:rPr>
              <a:t>Однажды он сильно загрустил, потому что никто ему не мог ответить на его вопросы. Даже заплакал.</a:t>
            </a:r>
            <a:endParaRPr lang="ru-RU" b="1" dirty="0">
              <a:solidFill>
                <a:srgbClr val="002060"/>
              </a:solidFill>
              <a:latin typeface="Arial Black" pitchFamily="34" charset="0"/>
              <a:cs typeface="AngsanaUPC" pitchFamily="18" charset="-34"/>
            </a:endParaRPr>
          </a:p>
        </p:txBody>
      </p:sp>
      <p:pic>
        <p:nvPicPr>
          <p:cNvPr id="7170" name="Picture 2" descr="http://i063.radikal.ru/1107/50/99cfd55a53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943"/>
            <a:ext cx="2376264" cy="334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g-fotki.yandex.ru/get/5502/wishnewaja.7/0_3a662_575ff2b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68960"/>
            <a:ext cx="5209059" cy="364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077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60486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Тогда к нему прилетела мудрая пчела и спросила :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-Ну, и что случилось?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А колокольчик Белли ответил: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- Мне грустно, потому что я так мало знаю. Я даже не знаю, сколько цветов  растёт на этом поле. Вокруг меня  густая трава, а я такой маленький.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http://www.lenagold.ru/fon/clipart/p/pchel/pchel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2171350" cy="140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674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38024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 мудрая пчела ответила: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-Это потому,  что ты стоишь на одном месте. Для того, чтобы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узнать </a:t>
            </a:r>
            <a:r>
              <a:rPr lang="ru-RU" b="1" dirty="0" smtClean="0">
                <a:solidFill>
                  <a:srgbClr val="FF0000"/>
                </a:solidFill>
              </a:rPr>
              <a:t>, какие здесь, на поле, растут цветы надо путешествовать.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http://www.lenagold.ru/fon/clipart/p/pchel/pchel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65104"/>
            <a:ext cx="28384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sundha.com/images/retreat-center/pchela-na-cvetk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5830"/>
            <a:ext cx="3037184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i063.radikal.ru/1107/50/99cfd55a53b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94240"/>
            <a:ext cx="1405836" cy="198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625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Белли возразил: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- Но, у меня ведь нет таких ножек, как  у тебя, и нет таких крылышек, как у тебя.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Picture 6" descr="http://i063.radikal.ru/1107/50/99cfd55a53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19" y="2636912"/>
            <a:ext cx="2581727" cy="363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lenagold.ru/fon/clipart/p/pchel/pchel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41891"/>
            <a:ext cx="355786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i063.radikal.ru/1107/50/99cfd55a53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2" y="2604751"/>
            <a:ext cx="2581727" cy="363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143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718</Words>
  <Application>Microsoft Office PowerPoint</Application>
  <PresentationFormat>Экран (4:3)</PresentationFormat>
  <Paragraphs>64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Сказка –игра «Колокольчик Белли»</vt:lpstr>
      <vt:lpstr>Здравствуйте, дорогие , дети. Любите ли Вы сказки?  Конечно, любите. Сейчас Вы отправитесь в путешествие и узнаете много интересного.</vt:lpstr>
      <vt:lpstr>Итак, жил-был  в далеком поле маленький  колокольчик. Это был красивый цветок и звали его Белли. </vt:lpstr>
      <vt:lpstr>Рано утром он пил росу , днем -загорал на солнышке ,а ночью отдыхал, как и все полевые цветы.</vt:lpstr>
      <vt:lpstr>Но, Белли , в отличие от других цветов, был очень любознательным. Он все время спрашивал у всех: - А почему идёт дождь! - А что такое ветер и почему он дует?  -А почему ползают муравьи?  </vt:lpstr>
      <vt:lpstr>Однажды он сильно загрустил, потому что никто ему не мог ответить на его вопросы. Даже заплакал.</vt:lpstr>
      <vt:lpstr>Тогда к нему прилетела мудрая пчела и спросила : -Ну, и что случилось? А колокольчик Белли ответил: - Мне грустно, потому что я так мало знаю. Я даже не знаю, сколько цветов  растёт на этом поле. Вокруг меня  густая трава, а я такой маленький.</vt:lpstr>
      <vt:lpstr>А мудрая пчела ответила: -Это потому,  что ты стоишь на одном месте. Для того, чтобы  узнать , какие здесь, на поле, растут цветы надо путешествовать.</vt:lpstr>
      <vt:lpstr>Белли возразил: - Но, у меня ведь нет таких ножек, как  у тебя, и нет таких крылышек, как у тебя. </vt:lpstr>
      <vt:lpstr>А пчела сказала: -Ничего страшного. Я тебе помогу. Я много летала  по свету и много знаю. Давным- давно один старый шмель научил меня волшебным словам, которые могут творить чудеса. </vt:lpstr>
      <vt:lpstr>Презентация PowerPoint</vt:lpstr>
      <vt:lpstr>Ой, как обрадовался колокольчик. Он сразу повеселел: - Как здорово. Я смогу увидеть свое поле. Я так хочу, чтобы ты прошептала эти слова, которые помогут мне ходить и летать.  </vt:lpstr>
      <vt:lpstr>Пчела, поднявшись в небо, там эти слова и прошептала, так , чтобы никто не слышал.  Тут же у колокольчика выросли крылья и появилось две ножки. </vt:lpstr>
      <vt:lpstr>А пчела сказала: - Ну, вот теперь ты можешь путешествовать. Только не говори никому, откуда и как появились у тебя крылья и ножки, иначе ты так и останешься на том месте, где и стоял, все волшебство исчезнет. </vt:lpstr>
      <vt:lpstr>-Хорошо,- прокричал колокольчик,- спасибо тебе, милая пчела.  И помахав крыльями, колокольчик побежал по полю, да так быстро, как будто он все время бегал на ножках. </vt:lpstr>
      <vt:lpstr>Он так долго бежал , что даже забыл, зачем и почему он побежал. Потом он вдруг вспомнил, что хотел увидеть цветы на поле, где он вырос. Он остановился, перевел дыхание и увидел  рядом красивый цветок.</vt:lpstr>
      <vt:lpstr>-Ты, кто,  спросил он  у цветка. -Я, Василёк. А ты кто? - А я Колокольчик Белли. Какой ты красивый. Давай будем дружить. Пойдем со мной.  - Я не могу. Я здесь вырос и  стою на одном месте. А ты почему бегаешь? Разве ты не цветок? -Я цветок. Но ,сказать не могу ,почему я умею ходить. - Ну, тогда  и не стой тут. Настоящие друзья делятся своими секретами.  </vt:lpstr>
      <vt:lpstr>Презентация PowerPoint</vt:lpstr>
      <vt:lpstr>Колокольчику стало немного обидно и грустно. Но, он  хотел увидеть еще очень много и поэтому пошел дальше. </vt:lpstr>
      <vt:lpstr>А дальше он увидел много белых красивых цветов. Они весело кивали ему своими головками.  -Вы кто?, - спросил он у цветов. - Мы – ромашки.  А ты кто?  - А я колокольчик Белли. - Давай дружить, - сказали ромашки. Становись рядом с нами , у нас весело, с нами играет ветерок.  - Нет, сказал колокольчик,- я хочу еще много увидеть. Я уже стоял на одном месте. </vt:lpstr>
      <vt:lpstr>Презентация PowerPoint</vt:lpstr>
      <vt:lpstr>  -Ну, и иди , -обиделись ромашки, а колокольчик побежал дальше.  А дальше он встретил такой же голубой цветок, как и он сам.  - А ты кто? – спросил колокольчик. - Я цикорий. Я очень полезный. Давай дружить. - Нет, не могу, сказал колокольчик. –Мне надо дальше. И убежал.   </vt:lpstr>
      <vt:lpstr>ЦИКОРИЙ</vt:lpstr>
      <vt:lpstr>А потом он встретил много других цветов: мать и мачеху, донник, зверобой, горошек мышиный, пижму, чистотел, Иван-чай, Иван-да Марью, гвоздику полевую, одуванчики. И еще много других цветов. Оказалось, что он на поле был не один. Оказывается на поле столько много других цветов растёт. </vt:lpstr>
      <vt:lpstr>ОДУВАНЧИКИ</vt:lpstr>
      <vt:lpstr>ГВОЗДИКА ПОЛЕВАЯ</vt:lpstr>
      <vt:lpstr>ЧИСТОТЕЛ</vt:lpstr>
      <vt:lpstr>ИВАН-ДА-МАРЬЯ</vt:lpstr>
      <vt:lpstr>ИВАН -ЧАЙ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 нигде он не мог остановиться, потому что все спрашивали, почему он бегает , а они нет. Грустно стало колокольчику. Много он нашел цветов и друзей, но нигде не мог остановиться из-за своего обещания никому не говорить, почему он умеет бегать .</vt:lpstr>
      <vt:lpstr>Получается , что он все равно, как был один, так один и остался. И ему очень захотелось обратно, на свое место. Там   он знал всех, и его все знали, каждая травинка и каждая букашка были его друзья. Это он понял только сейчас. </vt:lpstr>
      <vt:lpstr>Так он сидел и думал, что даже не заметил, как небо затянуло тучами и вдруг  налетел сильный ветер. Он подхватил колокольчик и понес его над полем. Ведь Белли не стоял корнями в земле, поэтому ветер и поднял его так легко, как пушинку. </vt:lpstr>
      <vt:lpstr>От страха колокольчик закрыл глаза, он чувствовал, как он кувыркается, летя над землей. Тут он почувствовал удар и открыл глаза. Оказалось, что он ударился о ветки куста. Это был шиповник.  Колокольчик упал на землю. Ветер полетел дальше, а колокольчик открыл глаза. </vt:lpstr>
      <vt:lpstr>Он медленно привстал и увидел, что-то синее -синее. Этого синего было так много. Он встал  во весь рост и увидел вокруг поле . Все поле было усеяно такими же колокольчиками, как и он. Они радостно кивали ему своими головками. Как же рад был колокольчик. Он бросился к своим братьям и сестрам. </vt:lpstr>
      <vt:lpstr>Презентация PowerPoint</vt:lpstr>
      <vt:lpstr>Презентация PowerPoint</vt:lpstr>
      <vt:lpstr>А один колокольчик ему понравился больше всех. Это была колокольчик Белля . Она была очень красивая. Но она стояла на одном месте. - Можно я останусь с тобой, -спросил Белли. - Можно,- ответила  Белля.-Только я не могу ходить так, как ты.  - Да это  Мудрая пчела мне помогла, - сказал Белли, и тут же  потерял дар , который  получил от пчелы. Он почувствовал, что у него снова  появился корень и, что он стоит на одном месте. Но зато теперь рядом с ним была Белля. </vt:lpstr>
      <vt:lpstr>Так и остался колокольчик Белли на этой полянке рядом с другими колокольчиками. Он был счастлив. Как вы думаете, почему???</vt:lpstr>
      <vt:lpstr>Вопросы</vt:lpstr>
      <vt:lpstr>Словарь</vt:lpstr>
      <vt:lpstr>Сказу составила  и придумала учитель-дефектолог  ТЕСЛЕНКО  Антонина Георгиевна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–игра «Колокольчик Белли»</dc:title>
  <dc:creator>Antonina</dc:creator>
  <cp:lastModifiedBy>Antonina</cp:lastModifiedBy>
  <cp:revision>20</cp:revision>
  <dcterms:created xsi:type="dcterms:W3CDTF">2013-07-27T13:59:44Z</dcterms:created>
  <dcterms:modified xsi:type="dcterms:W3CDTF">2013-07-31T14:21:27Z</dcterms:modified>
</cp:coreProperties>
</file>