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5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356C-8A82-4037-8768-91F2FA3EF127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3E21E4D-BDC2-48D5-94F4-36C25B8452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356C-8A82-4037-8768-91F2FA3EF127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1E4D-BDC2-48D5-94F4-36C25B845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356C-8A82-4037-8768-91F2FA3EF127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1E4D-BDC2-48D5-94F4-36C25B845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356C-8A82-4037-8768-91F2FA3EF127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1E4D-BDC2-48D5-94F4-36C25B845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356C-8A82-4037-8768-91F2FA3EF127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1E4D-BDC2-48D5-94F4-36C25B8452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356C-8A82-4037-8768-91F2FA3EF127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1E4D-BDC2-48D5-94F4-36C25B845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356C-8A82-4037-8768-91F2FA3EF127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1E4D-BDC2-48D5-94F4-36C25B845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356C-8A82-4037-8768-91F2FA3EF127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1E4D-BDC2-48D5-94F4-36C25B845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356C-8A82-4037-8768-91F2FA3EF127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1E4D-BDC2-48D5-94F4-36C25B845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356C-8A82-4037-8768-91F2FA3EF127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1E4D-BDC2-48D5-94F4-36C25B8452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356C-8A82-4037-8768-91F2FA3EF127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1E4D-BDC2-48D5-94F4-36C25B8452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2D8356C-8A82-4037-8768-91F2FA3EF127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3E21E4D-BDC2-48D5-94F4-36C25B8452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Горно-металлургический комбинат </a:t>
            </a:r>
            <a:r>
              <a:rPr lang="ru-RU" dirty="0" err="1"/>
              <a:t>Печенганикель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7000" y="1837531"/>
            <a:ext cx="6350000" cy="4203700"/>
          </a:xfrm>
        </p:spPr>
      </p:pic>
    </p:spTree>
    <p:extLst>
      <p:ext uri="{BB962C8B-B14F-4D97-AF65-F5344CB8AC3E}">
        <p14:creationId xmlns:p14="http://schemas.microsoft.com/office/powerpoint/2010/main" xmlns="" val="252568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9190" y="714356"/>
            <a:ext cx="3810027" cy="2286016"/>
          </a:xfrm>
          <a:prstGeom prst="rect">
            <a:avLst/>
          </a:prstGeom>
        </p:spPr>
      </p:pic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8662" y="4654415"/>
            <a:ext cx="3818134" cy="2203585"/>
          </a:xfr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7158" y="857232"/>
            <a:ext cx="4214842" cy="32998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АО “ГМК </a:t>
            </a:r>
            <a:r>
              <a:rPr lang="ru-RU" sz="1800" dirty="0" err="1">
                <a:solidFill>
                  <a:schemeClr val="tx1"/>
                </a:solidFill>
              </a:rPr>
              <a:t>Печенганикель</a:t>
            </a:r>
            <a:r>
              <a:rPr lang="ru-RU" sz="1800" dirty="0">
                <a:solidFill>
                  <a:schemeClr val="tx1"/>
                </a:solidFill>
              </a:rPr>
              <a:t>” расположен в северо-западной части Кольского полуострова у границы с Норвегией на двух </a:t>
            </a:r>
            <a:r>
              <a:rPr lang="ru-RU" sz="1800" dirty="0" err="1">
                <a:solidFill>
                  <a:schemeClr val="tx1"/>
                </a:solidFill>
              </a:rPr>
              <a:t>промплощадках</a:t>
            </a:r>
            <a:r>
              <a:rPr lang="ru-RU" sz="1800" dirty="0">
                <a:solidFill>
                  <a:schemeClr val="tx1"/>
                </a:solidFill>
              </a:rPr>
              <a:t>: в </a:t>
            </a:r>
            <a:r>
              <a:rPr lang="ru-RU" sz="1800" dirty="0" err="1" smtClean="0">
                <a:solidFill>
                  <a:schemeClr val="tx1"/>
                </a:solidFill>
              </a:rPr>
              <a:t>г.Заполярном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и </a:t>
            </a:r>
            <a:r>
              <a:rPr lang="ru-RU" sz="1800" dirty="0" err="1" smtClean="0">
                <a:solidFill>
                  <a:schemeClr val="tx1"/>
                </a:solidFill>
              </a:rPr>
              <a:t>п.Никель</a:t>
            </a:r>
            <a:r>
              <a:rPr lang="ru-RU" sz="1800" dirty="0">
                <a:solidFill>
                  <a:schemeClr val="tx1"/>
                </a:solidFill>
              </a:rPr>
              <a:t>. В состав комбината входят 2 подземных рудника, 2 карьера, обогатительная фабрика, цех обжига, плавильный и сернокислотный цеха, автотранспортный, железнодорожный и другие цеха обеспечения производства.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0628" y="3071810"/>
            <a:ext cx="39787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Комбинат производит добычу сульфидной медно-никелевой руды, ее обогащение и металлургическую переработку до </a:t>
            </a:r>
            <a:r>
              <a:rPr lang="ru-RU" sz="1600" dirty="0" err="1"/>
              <a:t>файнштейна</a:t>
            </a:r>
            <a:r>
              <a:rPr lang="ru-RU" sz="1600" dirty="0"/>
              <a:t>. Ежегодно добывается около 7.5 млн. т руды. Основу запасов составляют рядовые вкрапленные руды с содержанием никеля 0.5-0.6 % (95 % всех запасов). На долю богатых руд приходится 5 % запасов руд (12.4 % запасов металла).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616" y="404664"/>
            <a:ext cx="8260672" cy="73832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Общие сведения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51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69</TotalTime>
  <Words>116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Аптека</vt:lpstr>
      <vt:lpstr>Горно-металлургический комбинат Печенганикель</vt:lpstr>
      <vt:lpstr>Общие сведения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Вежливцева ЕП</cp:lastModifiedBy>
  <cp:revision>5</cp:revision>
  <dcterms:created xsi:type="dcterms:W3CDTF">2013-04-11T16:32:53Z</dcterms:created>
  <dcterms:modified xsi:type="dcterms:W3CDTF">2013-04-16T04:58:32Z</dcterms:modified>
</cp:coreProperties>
</file>