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96" r:id="rId4"/>
    <p:sldId id="276" r:id="rId5"/>
    <p:sldId id="284" r:id="rId6"/>
    <p:sldId id="303" r:id="rId7"/>
    <p:sldId id="272" r:id="rId8"/>
    <p:sldId id="285" r:id="rId9"/>
    <p:sldId id="304" r:id="rId10"/>
    <p:sldId id="302" r:id="rId11"/>
    <p:sldId id="300" r:id="rId12"/>
    <p:sldId id="287" r:id="rId13"/>
    <p:sldId id="299" r:id="rId14"/>
    <p:sldId id="297" r:id="rId15"/>
    <p:sldId id="298" r:id="rId16"/>
    <p:sldId id="286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9766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книжки-раскладушки «Модное дефиле для мамы» с использованием комбинированных технологий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ДОД ЦДЮТТ «</a:t>
            </a:r>
            <a:r>
              <a:rPr lang="ru-RU" sz="16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Охта</a:t>
            </a: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Красногвардейского района</a:t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г. Санкт-Петербург</a:t>
            </a:r>
            <a:b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педагог </a:t>
            </a:r>
            <a:r>
              <a:rPr lang="ru-RU" sz="1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2000" b="1" u="sng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Сыстерова</a:t>
            </a:r>
            <a:r>
              <a:rPr lang="ru-RU" sz="2000" b="1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Галина Юрьевна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2013 г.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5333" y="188640"/>
            <a:ext cx="4618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Платья</a:t>
            </a:r>
            <a:endParaRPr lang="ru-RU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Dom\Desktop\1 сент\384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328"/>
            <a:ext cx="2482697" cy="194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om\Desktop\1 сент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0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m\Desktop\1 сент\20070816201237_21-mo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038" y="1007583"/>
            <a:ext cx="1987850" cy="33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om\Desktop\1 сент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589213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om\Desktop\1 сент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508043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om\Desktop\1 сент\VE0015_Knee_Length_Sliver_Mother_Of_The_Bride_Dresses_With_Black_Co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4" y="4784550"/>
            <a:ext cx="1896089" cy="18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om\Desktop\1 сент\загруженное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4" y="2492896"/>
            <a:ext cx="2532611" cy="234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Dom\Desktop\1 сент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20" y="5073728"/>
            <a:ext cx="2197208" cy="14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75240" cy="490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Платья и шляпки</a:t>
            </a:r>
            <a:endParaRPr lang="ru-RU" u="sng" dirty="0"/>
          </a:p>
        </p:txBody>
      </p:sp>
      <p:pic>
        <p:nvPicPr>
          <p:cNvPr id="2050" name="Picture 2" descr="C:\Users\Dom\Desktop\1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19982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\Desktop\60941026_kuk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56" y="786981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m\Desktop\66727491_1290058882_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9" y="3127610"/>
            <a:ext cx="1332125" cy="32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om\Desktop\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448" y="3713608"/>
            <a:ext cx="1545537" cy="22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om\Desktop\e57634a9f36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0894"/>
            <a:ext cx="2403704" cy="270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om\Desktop\balnoe_platye_dlya_kuk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88640"/>
            <a:ext cx="2023494" cy="30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Dom\Desktop\448a3bb030b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16" y="705938"/>
            <a:ext cx="1514795" cy="24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om\Desktop\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01" y="3423437"/>
            <a:ext cx="1512489" cy="32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47064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наряда для куклы</a:t>
            </a:r>
            <a:endParaRPr lang="ru-RU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Dom\Desktop\1 сент\1281081055_d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3866257" cy="49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70648" cy="778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и материалы</a:t>
            </a:r>
            <a:endParaRPr lang="ru-RU" u="sng" dirty="0"/>
          </a:p>
        </p:txBody>
      </p:sp>
      <p:pic>
        <p:nvPicPr>
          <p:cNvPr id="3" name="Picture 8" descr="C:\Users\Dom\Desktop\10728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41023"/>
            <a:ext cx="2376512" cy="17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Dom\Desktop\1 сент\3tk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0" y="1269421"/>
            <a:ext cx="285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80" y="1198812"/>
            <a:ext cx="22923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3407"/>
            <a:ext cx="2751562" cy="182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om\Desktop\1 сент\15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Dom\Desktop\1 сент\5pcs-lot-DIY-scrapbooking-products-album-washi-font-b-tape-b-font-printed-cotton-font-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808312" cy="21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70648" cy="99444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Цветоведение</a:t>
            </a:r>
            <a:endParaRPr lang="ru-RU" u="sng" dirty="0"/>
          </a:p>
        </p:txBody>
      </p:sp>
      <p:pic>
        <p:nvPicPr>
          <p:cNvPr id="1026" name="Picture 2" descr="C:\Users\Dom\Desktop\1 сент\5414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0064"/>
            <a:ext cx="8115732" cy="51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безопасности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2803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работе с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ножницами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1</a:t>
            </a:r>
            <a:r>
              <a:rPr lang="ru-RU" alt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. Хранить ножницы в футляре и в недоступном месте для детей.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2. Во время работы не оставлять лезвия ножниц открытыми.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3. Передавать ножницы сомкнутыми лезвиями кольцами вперёд.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6249" y="3921021"/>
            <a:ext cx="47441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работе с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иглой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1.Хранить </a:t>
            </a: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иголки и булавки в определённом месте (специальной коробке</a:t>
            </a:r>
            <a:r>
              <a:rPr lang="ru-RU" alt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подушечке </a:t>
            </a: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 т. д.)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2.Не оставлять их на рабочем месте.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3.Нельзя брать иголки, булавки в рот.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4. Нельзя вкалывать их в одежду.</a:t>
            </a:r>
          </a:p>
        </p:txBody>
      </p:sp>
      <p:pic>
        <p:nvPicPr>
          <p:cNvPr id="1028" name="Picture 4" descr="C:\Users\Dom\Desktop\1 сент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58" y="1700808"/>
            <a:ext cx="2209464" cy="14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m\Desktop\1 сен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8" y="4231172"/>
            <a:ext cx="2287786" cy="17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91264" cy="41627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</a:t>
            </a:r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занятии было интересным</a:t>
            </a: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4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Что нового сегодня узнали?</a:t>
            </a:r>
            <a:r>
              <a:rPr lang="ru-RU" sz="40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90000"/>
                  </a:schemeClr>
                </a:solidFill>
              </a:rPr>
            </a:br>
            <a:endParaRPr lang="ru-RU" sz="4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\Desktop\1 сент\Фото модное дефиле для мамы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10" y="3068960"/>
            <a:ext cx="3557826" cy="32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m\Desktop\1 сент\Фото модное дефиле для мамы\DSC04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063"/>
            <a:ext cx="8429825" cy="2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\Desktop\1 сент\Фото модное дефиле для мамы\DSC04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8" y="404664"/>
            <a:ext cx="3672409" cy="41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\Desktop\1 сент\Фото модное дефиле для мамы\DSC04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69062" cy="43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Desktop\1 сент\Фото модное дефиле для мамы\DSC04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9558"/>
            <a:ext cx="3744416" cy="40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m\Desktop\1 сент\Фото модное дефиле для мамы\DSC04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14"/>
            <a:ext cx="3669321" cy="406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" y="2348880"/>
            <a:ext cx="7758680" cy="36004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just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 книжки-раскладушки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«Модное дефиле для мамы» </a:t>
            </a:r>
            <a:endParaRPr lang="ru-RU" sz="36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</a:t>
            </a:r>
            <a:endParaRPr lang="ru-RU" sz="3600" b="1" dirty="0" smtClean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комбинированных </a:t>
            </a:r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технологий.</a:t>
            </a:r>
            <a:b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Desktop\1 сент\Фото модное дефиле для мамы\DSC04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186"/>
            <a:ext cx="3600400" cy="400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m\Desktop\1 сент\Фото модное дефиле для мамы\DSC04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528392" cy="377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320"/>
            <a:ext cx="8820472" cy="5746968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</a:rPr>
              <a:t>1 группа </a:t>
            </a:r>
            <a:r>
              <a:rPr lang="ru-RU" sz="4000" b="1" dirty="0">
                <a:solidFill>
                  <a:schemeClr val="tx2">
                    <a:lumMod val="90000"/>
                  </a:schemeClr>
                </a:solidFill>
              </a:rPr>
              <a:t>-  Выяснить и расширить </a:t>
            </a: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  <a:t>…. </a:t>
            </a:r>
            <a:b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</a:rPr>
              <a:t>группа </a:t>
            </a:r>
            <a:r>
              <a:rPr lang="ru-RU" sz="4000" b="1" dirty="0">
                <a:solidFill>
                  <a:schemeClr val="tx2">
                    <a:lumMod val="90000"/>
                  </a:schemeClr>
                </a:solidFill>
              </a:rPr>
              <a:t>-  Научить </a:t>
            </a: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  <a:t>…</a:t>
            </a:r>
            <a:b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</a:rPr>
              <a:t>группа </a:t>
            </a:r>
            <a:r>
              <a:rPr lang="ru-RU" sz="4000" b="1" dirty="0">
                <a:solidFill>
                  <a:schemeClr val="tx2">
                    <a:lumMod val="90000"/>
                  </a:schemeClr>
                </a:solidFill>
              </a:rPr>
              <a:t>– Познакомить с …. </a:t>
            </a:r>
          </a:p>
        </p:txBody>
      </p:sp>
    </p:spTree>
    <p:extLst>
      <p:ext uri="{BB962C8B-B14F-4D97-AF65-F5344CB8AC3E}">
        <p14:creationId xmlns:p14="http://schemas.microsoft.com/office/powerpoint/2010/main" val="149514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9" y="2348880"/>
            <a:ext cx="7758680" cy="36004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741682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ТОЛКОВАТЬ</a:t>
            </a:r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1.давать </a:t>
            </a:r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чему-нибудь, кому-нибудь объяснение, определение;</a:t>
            </a:r>
          </a:p>
          <a:p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разъяснять, заставлять понять что-нибудь;</a:t>
            </a:r>
          </a:p>
          <a:p>
            <a:r>
              <a:rPr lang="ru-RU" sz="36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разговаривать, беседовать, обсуждая или рассуждая.</a:t>
            </a:r>
          </a:p>
          <a:p>
            <a:pPr algn="just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 по отношению к своим детям.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1 сент\1492396_46436-7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796"/>
            <a:ext cx="1719818" cy="234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\Desktop\1 сент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56" y="242297"/>
            <a:ext cx="1608441" cy="13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\Desktop\1 сент\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8" y="4365104"/>
            <a:ext cx="1679128" cy="21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m\Desktop\1 сент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96" y="5146926"/>
            <a:ext cx="997177" cy="14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m\Desktop\1 сент\gorchak(6)_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5185"/>
            <a:ext cx="1080119" cy="14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m\Desktop\1 сент\standing_business_wo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06" y="1729088"/>
            <a:ext cx="1094352" cy="158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om\Desktop\1 сент\1238020109.gif_big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96298"/>
            <a:ext cx="1545668" cy="206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om\Desktop\1 сент\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07" y="4870978"/>
            <a:ext cx="1274491" cy="16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Dom\Desktop\1 сент\6342-12-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8097"/>
            <a:ext cx="1682477" cy="12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Dom\Desktop\1 сент\ft_13.04.04_girls_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50" y="373090"/>
            <a:ext cx="101123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Dom\Desktop\1 сент\DETAIL_PICTURE_60078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74" y="242297"/>
            <a:ext cx="1262619" cy="14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Dom\Desktop\1 сент\izkis2036(1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04" y="4925947"/>
            <a:ext cx="1734169" cy="17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Dom\Desktop\1 сент\67434445_1291474482_Storozheva_Vera_Mihaylovna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52" y="2130417"/>
            <a:ext cx="1445537" cy="21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Dom\Desktop\1 сент\5188_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36" y="1897090"/>
            <a:ext cx="1236492" cy="18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Dom\Desktop\1 сент\484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8" y="2767696"/>
            <a:ext cx="1288510" cy="14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Dom\Desktop\1 сент\kri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7" y="3333059"/>
            <a:ext cx="9652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Dom\Desktop\1 сент\woman-1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31" y="3861048"/>
            <a:ext cx="1483139" cy="106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Dom\Desktop\1 сент\woman5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93" y="3423428"/>
            <a:ext cx="1959947" cy="13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Dom\Desktop\1 сент\4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71" y="2712325"/>
            <a:ext cx="951743" cy="13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60" y="260648"/>
            <a:ext cx="8208912" cy="288032"/>
          </a:xfrm>
        </p:spPr>
        <p:txBody>
          <a:bodyPr>
            <a:noAutofit/>
          </a:bodyPr>
          <a:lstStyle/>
          <a:p>
            <a:pPr lvl="0" algn="ctr"/>
            <a:r>
              <a:rPr lang="ru-RU" sz="28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о МАМЕ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548680"/>
            <a:ext cx="3363603" cy="6309319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</a:t>
            </a:r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значит нежность,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ласка, доброта,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это безмятежность,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радость, красота!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это на ночь сказка,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утренний рассвет,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в трудный час подсказка,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мудрость и совет!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это зелень лета,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снег, осенний лист,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это лучик света,</a:t>
            </a:r>
          </a:p>
          <a:p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 - это значит ЖИЗНЬ</a:t>
            </a:r>
            <a:r>
              <a:rPr lang="ru-RU" sz="11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обижайте матерей. </a:t>
            </a:r>
            <a:endParaRPr lang="ru-RU" sz="17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матерей не обижайтесь. </a:t>
            </a:r>
          </a:p>
          <a:p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страдают от разлук, </a:t>
            </a:r>
            <a:endParaRPr lang="ru-RU" sz="17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в дороге беспредельной </a:t>
            </a:r>
          </a:p>
          <a:p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материнских добрых рук – </a:t>
            </a:r>
            <a:endParaRPr lang="ru-RU" sz="17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малышам без колыбельной. </a:t>
            </a:r>
          </a:p>
          <a:p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Пишите письма им </a:t>
            </a:r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скорей</a:t>
            </a: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 высоких не стесняйтесь, </a:t>
            </a:r>
          </a:p>
          <a:p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обижайте матерей, </a:t>
            </a:r>
            <a:endParaRPr lang="ru-RU" sz="17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7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матерей не </a:t>
            </a:r>
            <a:r>
              <a:rPr lang="ru-RU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обижайтесь! </a:t>
            </a:r>
            <a:endParaRPr lang="ru-RU" sz="1700" b="1" i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1"/>
            <a:ext cx="5040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Мама... Простое, казалось бы, слово,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сколько в нем нежности, ласки, тепла,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лопочет его бестолково,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Ручонки раскинув, припухший от сна.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печали и в радости мы произносим,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робкое "Мама", то резкое "Мать".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Порой на чужбине вдруг сердце запросит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Совсем незнакомую-мамой назвать.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дома так часто ей делаем больно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Поступками, взглядами, жестами мы,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вдалеке вспоминаем невольно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том, что прибавило ей седины.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пишем на школьных листках торопливо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Признанья своей запоздалой вины.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их читает, краснеет стыдливо,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горьких морщинах слезинки видны.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 без письма все обиды простила,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тут ей до боли приятно прочесть: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"Спасибо, родная, за то, что растила, 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то, что ты любишь, За то что ты есть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***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не хватает теплоты,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она сказала дочке.</a:t>
            </a:r>
          </a:p>
          <a:p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Дочь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удивилась: - Мерзнешь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и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летние денечки?</a:t>
            </a:r>
          </a:p>
          <a:p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не поймешь, еще мала,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вздохнула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мать устало.</a:t>
            </a:r>
          </a:p>
          <a:p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дочь кричит: - Я поняла! 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 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тащит одеяло. </a:t>
            </a:r>
          </a:p>
          <a:p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1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468052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</a:rPr>
              <a:t>- </a:t>
            </a:r>
            <a:r>
              <a:rPr lang="ru-RU" sz="4800" dirty="0">
                <a:solidFill>
                  <a:schemeClr val="tx2">
                    <a:lumMod val="90000"/>
                  </a:schemeClr>
                </a:solidFill>
              </a:rPr>
              <a:t>Что ты чувствовал, когда писал сочинение</a:t>
            </a:r>
            <a:r>
              <a:rPr lang="ru-RU" sz="4800" dirty="0" smtClean="0">
                <a:solidFill>
                  <a:schemeClr val="tx2">
                    <a:lumMod val="90000"/>
                  </a:schemeClr>
                </a:solidFill>
              </a:rPr>
              <a:t>?</a:t>
            </a:r>
            <a:br>
              <a:rPr lang="ru-RU" sz="48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4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90000"/>
                  </a:schemeClr>
                </a:solidFill>
              </a:rPr>
              <a:t>- О чем ты задумался?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5021"/>
            <a:ext cx="4651992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Пальто</a:t>
            </a:r>
            <a:endParaRPr lang="ru-RU" sz="44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06200" cy="656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Dom\Desktop\1 сент\954018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18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m\Desktop\1 сент\louis-vuitton-fall-winter-2012-2013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96" y="260648"/>
            <a:ext cx="2052300" cy="29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Dom\Desktop\1 сент\mbprss1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1785543" cy="26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429000"/>
            <a:ext cx="1530219" cy="327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1188</TotalTime>
  <Words>485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   Изготовление книжки-раскладушки «Модное дефиле для мамы» с использованием комбинированных технологий                                                                                           ГБОУ ДОД ЦДЮТТ «Охта                                                                     Красногвардейского района                                                   г. Санкт-Петербург                                                                                           педагог дополнительного образования                                                                    Сыстерова Галина Юрьевна  октябрь 2013 г.    </vt:lpstr>
      <vt:lpstr> </vt:lpstr>
      <vt:lpstr>1 группа -  Выяснить и расширить ….   2 группа -  Научить …  3 группа – Познакомить с …. </vt:lpstr>
      <vt:lpstr> </vt:lpstr>
      <vt:lpstr>Презентация PowerPoint</vt:lpstr>
      <vt:lpstr>Презентация PowerPoint</vt:lpstr>
      <vt:lpstr>СТИХИ о МАМЕ </vt:lpstr>
      <vt:lpstr> - Что ты чувствовал, когда писал сочинение?  - О чем ты задумался?</vt:lpstr>
      <vt:lpstr>Пальто</vt:lpstr>
      <vt:lpstr>Презентация PowerPoint</vt:lpstr>
      <vt:lpstr>Платья и шляпки</vt:lpstr>
      <vt:lpstr>Изготовление наряда для куклы</vt:lpstr>
      <vt:lpstr>Инструменты и материалы</vt:lpstr>
      <vt:lpstr>Цветоведение</vt:lpstr>
      <vt:lpstr>Техника безопасности</vt:lpstr>
      <vt:lpstr>1. Что на занятии было интересным?  2. Что нового сегодня узнали?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89</cp:revision>
  <dcterms:created xsi:type="dcterms:W3CDTF">2012-10-10T10:39:46Z</dcterms:created>
  <dcterms:modified xsi:type="dcterms:W3CDTF">2013-10-28T22:00:42Z</dcterms:modified>
</cp:coreProperties>
</file>