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8172480" cy="171451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 400-летию дома Романовых посвящается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Documents and Settings\Sekretar\Рабочий стол\почта сегодня\87-1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71810"/>
            <a:ext cx="7291405" cy="3386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Затем последовал  осмотр коннозаводских жеребцов которыми остался доволен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кон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763300"/>
            <a:ext cx="6500858" cy="4353253"/>
          </a:xfrm>
        </p:spPr>
      </p:pic>
      <p:pic>
        <p:nvPicPr>
          <p:cNvPr id="5" name="Содержимое 3" descr="кон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785926"/>
            <a:ext cx="6500858" cy="435325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Затем были скачки и награждения</a:t>
            </a:r>
            <a:endParaRPr lang="ru-RU" dirty="0"/>
          </a:p>
        </p:txBody>
      </p:sp>
      <p:pic>
        <p:nvPicPr>
          <p:cNvPr id="4" name="Содержимое 3" descr="скачк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467034"/>
            <a:ext cx="7000924" cy="490718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 чего цесаревич отправился </a:t>
            </a:r>
            <a:r>
              <a:rPr lang="ru-RU" smtClean="0"/>
              <a:t>в Оренбург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степ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71612"/>
            <a:ext cx="6429419" cy="489549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150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По сложившейся традиции каждый российский престолонаследник перед восшествием на царствование был обязан ознакомиться со своими  владениями. Вот и цесаревич Николай по настоянию отца, императора Александра </a:t>
            </a:r>
            <a:r>
              <a:rPr lang="en-US" sz="3200" b="1" dirty="0" smtClean="0">
                <a:solidFill>
                  <a:schemeClr val="tx1"/>
                </a:solidFill>
              </a:rPr>
              <a:t>III</a:t>
            </a:r>
            <a:r>
              <a:rPr lang="ru-RU" sz="3200" b="1" dirty="0" smtClean="0">
                <a:solidFill>
                  <a:schemeClr val="tx1"/>
                </a:solidFill>
              </a:rPr>
              <a:t>, с октября 1890 года по август 1891 года находился в девятимесячном путешествии.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i="1" u="sng" dirty="0" smtClean="0">
                <a:solidFill>
                  <a:srgbClr val="C00000"/>
                </a:solidFill>
              </a:rPr>
              <a:t>По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i="1" u="sng" dirty="0" smtClean="0">
                <a:solidFill>
                  <a:srgbClr val="C00000"/>
                </a:solidFill>
              </a:rPr>
              <a:t>окончанию этого путешествия цесаревич возвращался через  Оренбургскую губернию. </a:t>
            </a:r>
            <a:endParaRPr lang="ru-RU" sz="3200" i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8686800" cy="8382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Среди знаменитых людей , посетивших Орск, стоит                   имя цесаревича Николая </a:t>
            </a:r>
            <a:r>
              <a:rPr lang="en-US" sz="2400" b="1" dirty="0" smtClean="0">
                <a:solidFill>
                  <a:schemeClr val="tx1"/>
                </a:solidFill>
              </a:rPr>
              <a:t>II</a:t>
            </a:r>
            <a:r>
              <a:rPr lang="ru-RU" sz="2400" b="1" dirty="0" smtClean="0">
                <a:solidFill>
                  <a:schemeClr val="tx1"/>
                </a:solidFill>
              </a:rPr>
              <a:t>                 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н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500173"/>
            <a:ext cx="4849360" cy="5196617"/>
          </a:xfrm>
        </p:spPr>
      </p:pic>
      <p:pic>
        <p:nvPicPr>
          <p:cNvPr id="5" name="Содержимое 3" descr="н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500174"/>
            <a:ext cx="4849360" cy="51966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15072"/>
          </a:xfrm>
        </p:spPr>
        <p:txBody>
          <a:bodyPr/>
          <a:lstStyle/>
          <a:p>
            <a:r>
              <a:rPr lang="ru-RU" dirty="0" smtClean="0"/>
              <a:t>              </a:t>
            </a:r>
            <a:r>
              <a:rPr lang="ru-RU" dirty="0" smtClean="0">
                <a:solidFill>
                  <a:schemeClr val="tx1"/>
                </a:solidFill>
              </a:rPr>
              <a:t>Николай Романов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прибыл в Оренбургскую губернию </a:t>
            </a:r>
            <a:r>
              <a:rPr lang="ru-RU" u="sng" dirty="0" smtClean="0">
                <a:solidFill>
                  <a:srgbClr val="C00000"/>
                </a:solidFill>
              </a:rPr>
              <a:t>24 июля 1891 года в 9 часов вечера.</a:t>
            </a:r>
            <a:endParaRPr lang="ru-RU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err="1" smtClean="0">
                <a:solidFill>
                  <a:schemeClr val="tx1"/>
                </a:solidFill>
              </a:rPr>
              <a:t>Орская</a:t>
            </a:r>
            <a:r>
              <a:rPr lang="ru-RU" dirty="0" smtClean="0">
                <a:solidFill>
                  <a:schemeClr val="tx1"/>
                </a:solidFill>
              </a:rPr>
              <a:t> крепость времён Х</a:t>
            </a:r>
            <a:r>
              <a:rPr lang="en-US" dirty="0" smtClean="0">
                <a:solidFill>
                  <a:schemeClr val="tx1"/>
                </a:solidFill>
              </a:rPr>
              <a:t>IX</a:t>
            </a:r>
            <a:r>
              <a:rPr lang="ru-RU" dirty="0" smtClean="0">
                <a:solidFill>
                  <a:schemeClr val="tx1"/>
                </a:solidFill>
              </a:rPr>
              <a:t> Века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DSC02206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122" y="1554162"/>
            <a:ext cx="8046155" cy="48752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   Собор преображения 1893 года на месте сгоревшего деревянного , который посещал цесаревич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собо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428736"/>
            <a:ext cx="7035852" cy="513401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Дом купца Назарова, где цесаревич был принят после церемонии встречи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дом купц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785926"/>
            <a:ext cx="4214842" cy="478510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128588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Николай </a:t>
            </a:r>
            <a:r>
              <a:rPr lang="en-US" sz="2400" dirty="0" smtClean="0">
                <a:solidFill>
                  <a:schemeClr val="tx1"/>
                </a:solidFill>
              </a:rPr>
              <a:t>II </a:t>
            </a:r>
            <a:r>
              <a:rPr lang="ru-RU" sz="2400" dirty="0" smtClean="0">
                <a:solidFill>
                  <a:schemeClr val="tx1"/>
                </a:solidFill>
              </a:rPr>
              <a:t>посетил тургайский конный завод находящийся в 5 километрах от города. А на протяжении  1 км были расставлены киргизские кибитки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6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103599"/>
            <a:ext cx="5429288" cy="395433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72196"/>
          </a:xfrm>
        </p:spPr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</a:rPr>
              <a:t>25 июля </a:t>
            </a:r>
            <a:r>
              <a:rPr lang="ru-RU" dirty="0" smtClean="0"/>
              <a:t>Николай</a:t>
            </a:r>
            <a:r>
              <a:rPr lang="en-US" dirty="0" smtClean="0"/>
              <a:t>II </a:t>
            </a:r>
            <a:r>
              <a:rPr lang="ru-RU" dirty="0" smtClean="0"/>
              <a:t>был приветствован русской и киргизской публикой, некоторым из  которых его Высочество пожаловал золотые медали или часы, а Назаров получил в подарок портрет Императора с подписью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167</Words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К 400-летию дома Романовых посвящается.</vt:lpstr>
      <vt:lpstr>По сложившейся традиции каждый российский престолонаследник перед восшествием на царствование был обязан ознакомиться со своими  владениями. Вот и цесаревич Николай по настоянию отца, императора Александра III, с октября 1890 года по август 1891 года находился в девятимесячном путешествии.  По окончанию этого путешествия цесаревич возвращался через  Оренбургскую губернию. </vt:lpstr>
      <vt:lpstr>Среди знаменитых людей , посетивших Орск, стоит                   имя цесаревича Николая II                   </vt:lpstr>
      <vt:lpstr>              Николай Романов  прибыл в Оренбургскую губернию 24 июля 1891 года в 9 часов вечера.</vt:lpstr>
      <vt:lpstr>    Орская крепость времён ХIX Века</vt:lpstr>
      <vt:lpstr>    Собор преображения 1893 года на месте сгоревшего деревянного , который посещал цесаревич</vt:lpstr>
      <vt:lpstr>Дом купца Назарова, где цесаревич был принят после церемонии встречи</vt:lpstr>
      <vt:lpstr>Николай II посетил тургайский конный завод находящийся в 5 километрах от города. А на протяжении  1 км были расставлены киргизские кибитки</vt:lpstr>
      <vt:lpstr>25 июля НиколайII был приветствован русской и киргизской публикой, некоторым из  которых его Высочество пожаловал золотые медали или часы, а Назаров получил в подарок портрет Императора с подписью</vt:lpstr>
      <vt:lpstr>Затем последовал  осмотр коннозаводских жеребцов которыми остался доволен</vt:lpstr>
      <vt:lpstr>Затем были скачки и награждения</vt:lpstr>
      <vt:lpstr>после чего цесаревич отправился в Оренбург.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400-летия дома Романовых посвящается.</dc:title>
  <cp:lastModifiedBy>Школа 28</cp:lastModifiedBy>
  <cp:revision>9</cp:revision>
  <dcterms:modified xsi:type="dcterms:W3CDTF">2013-12-24T03:09:18Z</dcterms:modified>
</cp:coreProperties>
</file>