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B2F66-EF4F-4355-8A7F-01D6FF8C8B49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03E63-13DE-491C-A175-3E71E0E76D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16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28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7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99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57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38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7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1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8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33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75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3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3F05-96AC-4C22-B151-3B2389685B75}" type="datetimeFigureOut">
              <a:rPr lang="ru-RU" smtClean="0"/>
              <a:t>14.03.2012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7342-A089-49AB-887A-14F1603A4AB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438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900igr.net/datas/russkij-jazyk/Izmenenie-suschestvitelnykh-po-padezham/0004-004-Imenitelnyj-padezh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TriangleInverted">
              <a:avLst/>
            </a:prstTxWarp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ПАДЕЖИ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prstTxWarp prst="textChevronInverted">
              <a:avLst/>
            </a:prstTxWarp>
            <a:noAutofit/>
          </a:bodyPr>
          <a:lstStyle/>
          <a:p>
            <a:r>
              <a:rPr lang="ru-RU" sz="6000" dirty="0"/>
              <a:t>и</a:t>
            </a:r>
            <a:r>
              <a:rPr lang="ru-RU" sz="6000" dirty="0" smtClean="0"/>
              <a:t>мен</a:t>
            </a:r>
          </a:p>
          <a:p>
            <a:r>
              <a:rPr lang="ru-RU" sz="6000" dirty="0" smtClean="0"/>
              <a:t>существительных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55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Public\Pictures\Sample Pictures\0047-047-Ukusy-o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Девиз урока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prstTxWarp prst="textButtonPour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учитесь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тайны 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открывать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 мне в гости пришел друг. Без друга жить не интересно. Я всегда рад другу. На своего друга я могу положиться. С другом мы всегда вместе. Я часто рассказываю о своем друге бабушке.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Грамматические признаки</a:t>
            </a:r>
            <a:br>
              <a:rPr lang="ru-RU" dirty="0" smtClean="0"/>
            </a:br>
            <a:r>
              <a:rPr lang="ru-RU" dirty="0" smtClean="0"/>
              <a:t> имени существительного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Постоянные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Одушевленные – неодушевленные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обственные - нарицательные</a:t>
            </a:r>
          </a:p>
          <a:p>
            <a:r>
              <a:rPr lang="ru-RU" sz="3600" dirty="0"/>
              <a:t>Р</a:t>
            </a:r>
            <a:r>
              <a:rPr lang="ru-RU" sz="3600" dirty="0" smtClean="0"/>
              <a:t>од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Изменяющиеся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Число</a:t>
            </a:r>
          </a:p>
          <a:p>
            <a:r>
              <a:rPr lang="ru-RU" sz="3600" dirty="0"/>
              <a:t>П</a:t>
            </a:r>
            <a:r>
              <a:rPr lang="ru-RU" sz="3600" dirty="0" smtClean="0"/>
              <a:t>адеж</a:t>
            </a:r>
          </a:p>
        </p:txBody>
      </p:sp>
    </p:spTree>
    <p:extLst>
      <p:ext uri="{BB962C8B-B14F-4D97-AF65-F5344CB8AC3E}">
        <p14:creationId xmlns:p14="http://schemas.microsoft.com/office/powerpoint/2010/main" val="245076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6" grpId="1" uiExpand="1" build="p"/>
      <p:bldP spid="7" grpId="0" build="p"/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festival.1september.ru/articles/537321/img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62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Autofit/>
          </a:bodyPr>
          <a:lstStyle/>
          <a:p>
            <a:r>
              <a:rPr lang="ru-RU" sz="4400" dirty="0" err="1" smtClean="0"/>
              <a:t>Им.п</a:t>
            </a:r>
            <a:r>
              <a:rPr lang="ru-RU" sz="4400" dirty="0" smtClean="0"/>
              <a:t>. Кто</a:t>
            </a:r>
            <a:r>
              <a:rPr lang="ru-RU" sz="4400" dirty="0" smtClean="0"/>
              <a:t>?       Друг</a:t>
            </a:r>
          </a:p>
          <a:p>
            <a:r>
              <a:rPr lang="ru-RU" sz="4400" dirty="0" err="1" smtClean="0"/>
              <a:t>Р.п</a:t>
            </a:r>
            <a:r>
              <a:rPr lang="ru-RU" sz="4400" dirty="0" smtClean="0"/>
              <a:t>      Кого</a:t>
            </a:r>
            <a:r>
              <a:rPr lang="ru-RU" sz="4400" dirty="0" smtClean="0"/>
              <a:t>?     Друга</a:t>
            </a:r>
          </a:p>
          <a:p>
            <a:r>
              <a:rPr lang="ru-RU" sz="4400" dirty="0" err="1" smtClean="0"/>
              <a:t>Д.п</a:t>
            </a:r>
            <a:r>
              <a:rPr lang="ru-RU" sz="4400" dirty="0" smtClean="0"/>
              <a:t>.    Кому</a:t>
            </a:r>
            <a:r>
              <a:rPr lang="ru-RU" sz="4400" dirty="0" smtClean="0"/>
              <a:t>?    Другу </a:t>
            </a:r>
          </a:p>
          <a:p>
            <a:r>
              <a:rPr lang="ru-RU" sz="4400" dirty="0" err="1" smtClean="0"/>
              <a:t>В.п</a:t>
            </a:r>
            <a:r>
              <a:rPr lang="ru-RU" sz="4400" dirty="0" smtClean="0"/>
              <a:t>.    </a:t>
            </a:r>
            <a:r>
              <a:rPr lang="ru-RU" sz="4400" dirty="0"/>
              <a:t> </a:t>
            </a:r>
            <a:r>
              <a:rPr lang="ru-RU" sz="4400" dirty="0" smtClean="0"/>
              <a:t>Кого</a:t>
            </a:r>
            <a:r>
              <a:rPr lang="ru-RU" sz="4400" dirty="0" smtClean="0"/>
              <a:t>?     Друга</a:t>
            </a:r>
          </a:p>
          <a:p>
            <a:r>
              <a:rPr lang="ru-RU" sz="4400" dirty="0" smtClean="0"/>
              <a:t>Т.п.      Кем</a:t>
            </a:r>
            <a:r>
              <a:rPr lang="ru-RU" sz="4400" dirty="0" smtClean="0"/>
              <a:t>?      Другом</a:t>
            </a:r>
          </a:p>
          <a:p>
            <a:r>
              <a:rPr lang="ru-RU" sz="4400" dirty="0" err="1" smtClean="0"/>
              <a:t>П.п</a:t>
            </a:r>
            <a:r>
              <a:rPr lang="ru-RU" sz="4400" dirty="0" smtClean="0"/>
              <a:t>.     </a:t>
            </a:r>
            <a:r>
              <a:rPr lang="ru-RU" sz="4400" dirty="0" smtClean="0"/>
              <a:t>О </a:t>
            </a:r>
            <a:r>
              <a:rPr lang="ru-RU" sz="4400" dirty="0" smtClean="0"/>
              <a:t>ком?  О друге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232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 smtClean="0"/>
              <a:t>Иван </a:t>
            </a:r>
            <a:r>
              <a:rPr lang="ru-RU" dirty="0"/>
              <a:t>Р</a:t>
            </a:r>
            <a:r>
              <a:rPr lang="ru-RU" dirty="0" smtClean="0"/>
              <a:t>одил </a:t>
            </a:r>
            <a:r>
              <a:rPr lang="ru-RU" dirty="0"/>
              <a:t>Д</a:t>
            </a:r>
            <a:r>
              <a:rPr lang="ru-RU" dirty="0" smtClean="0"/>
              <a:t>евчонку </a:t>
            </a:r>
            <a:br>
              <a:rPr lang="ru-RU" dirty="0" smtClean="0"/>
            </a:br>
            <a:r>
              <a:rPr lang="ru-RU" dirty="0" smtClean="0"/>
              <a:t>Велел </a:t>
            </a:r>
            <a:r>
              <a:rPr lang="ru-RU" dirty="0"/>
              <a:t>Т</a:t>
            </a:r>
            <a:r>
              <a:rPr lang="ru-RU" dirty="0" smtClean="0"/>
              <a:t>ащить </a:t>
            </a:r>
            <a:r>
              <a:rPr lang="ru-RU" dirty="0"/>
              <a:t>П</a:t>
            </a:r>
            <a:r>
              <a:rPr lang="ru-RU" dirty="0" smtClean="0"/>
              <a:t>еленку</a:t>
            </a:r>
            <a:endParaRPr lang="ru-RU" dirty="0"/>
          </a:p>
        </p:txBody>
      </p:sp>
      <p:pic>
        <p:nvPicPr>
          <p:cNvPr id="1026" name="Picture 2" descr="C:\Users\Public\Pictures\Sample Pictures\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6409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13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Картинка 9 из 69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9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festival.1september.ru/articles/537321/img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5"/>
            <a:ext cx="8496944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5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95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ПАДЕЖИ</vt:lpstr>
      <vt:lpstr>Девиз урока</vt:lpstr>
      <vt:lpstr>Презентация PowerPoint</vt:lpstr>
      <vt:lpstr>Грамматические признаки  имени существительного</vt:lpstr>
      <vt:lpstr>Презентация PowerPoint</vt:lpstr>
      <vt:lpstr>Презентация PowerPoint</vt:lpstr>
      <vt:lpstr>Иван Родил Девчонку  Велел Тащить Пеленку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</dc:title>
  <dc:creator>Светлана</dc:creator>
  <cp:lastModifiedBy>Светлана</cp:lastModifiedBy>
  <cp:revision>15</cp:revision>
  <dcterms:created xsi:type="dcterms:W3CDTF">2012-03-13T15:48:31Z</dcterms:created>
  <dcterms:modified xsi:type="dcterms:W3CDTF">2012-03-14T04:52:17Z</dcterms:modified>
</cp:coreProperties>
</file>