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3" r:id="rId5"/>
    <p:sldId id="264" r:id="rId6"/>
    <p:sldId id="258" r:id="rId7"/>
    <p:sldId id="265" r:id="rId8"/>
    <p:sldId id="266" r:id="rId9"/>
    <p:sldId id="260" r:id="rId10"/>
    <p:sldId id="262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57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103" d="100"/>
          <a:sy n="103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4C66D-303F-40FF-8E47-C152FB9B98C2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4CDF4-0B29-4FCE-BD0F-A42E9CE90A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DA7DA-9D5E-486F-A341-C858F5B019F0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7631-9C6D-41CF-8612-F7A0A259A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F8A27-E735-4B14-85EB-6D4A7DE5198F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35EF9-D864-40A9-828A-565EC9C8A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alphaModFix amt="84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BB153-72F7-41F2-845F-0A7D66CB4B89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6BDE5-DCD2-4E9F-850A-FF0015331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DBB99-55C9-42C1-9576-21363633E78D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54466-785A-4A5D-BF71-E71E10749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A4460-C43C-427C-ABAB-50EBB7349817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D018-98D3-4D3F-83FB-B3F8A809C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7FDD8-D941-4300-8FE3-F0C897F68FD9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16FB-1C65-4F0C-8F97-EA14345690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DE5C5-B705-4E48-AD53-1AA006F50B78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D8EF-5B11-4C07-838A-CD40BDAC4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0CAB-0B70-44CA-B00B-54890A799760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8D531-681F-4A03-AB38-E27D7F04C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931F0-4F64-405F-8438-E90208B0966C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43FA2-3461-4B19-98E7-8ABD5C14B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FA8CC-140C-47C7-986E-A618230C58A6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01A13-2B0D-4E11-A4DE-62E6B80FE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E88F29-AD7A-4CE8-ABD9-F91D6489C88C}" type="datetimeFigureOut">
              <a:rPr lang="ru-RU"/>
              <a:pPr>
                <a:defRPr/>
              </a:pPr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FB13C5-2F97-48E4-AAAD-06B369570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3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6.xml"/><Relationship Id="rId4" Type="http://schemas.openxmlformats.org/officeDocument/2006/relationships/image" Target="../media/image9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8.xml"/><Relationship Id="rId5" Type="http://schemas.openxmlformats.org/officeDocument/2006/relationships/slide" Target="slide19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5" Type="http://schemas.openxmlformats.org/officeDocument/2006/relationships/slide" Target="slide2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slide" Target="slide24.xml"/><Relationship Id="rId4" Type="http://schemas.openxmlformats.org/officeDocument/2006/relationships/slide" Target="slide2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gif"/><Relationship Id="rId5" Type="http://schemas.openxmlformats.org/officeDocument/2006/relationships/slide" Target="slide27.xml"/><Relationship Id="rId4" Type="http://schemas.openxmlformats.org/officeDocument/2006/relationships/slide" Target="slide2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7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4213" y="836613"/>
            <a:ext cx="7772400" cy="1470025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chemeClr val="bg1"/>
                </a:solidFill>
              </a:rPr>
              <a:t>Здравствуй, Олимпиада!</a:t>
            </a:r>
          </a:p>
        </p:txBody>
      </p:sp>
      <p:pic>
        <p:nvPicPr>
          <p:cNvPr id="13314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751263"/>
            <a:ext cx="2406650" cy="284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608388"/>
            <a:ext cx="24685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6663" y="4087813"/>
            <a:ext cx="1379537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4421188"/>
            <a:ext cx="14382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55875" y="4633913"/>
            <a:ext cx="13144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3963"/>
            <a:ext cx="2430463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6100" y="2133600"/>
            <a:ext cx="24082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982788" y="96838"/>
            <a:ext cx="5903912" cy="443388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ПОДУМАЙТЕ!</a:t>
            </a:r>
            <a:r>
              <a:rPr lang="ru-RU" dirty="0"/>
              <a:t> </a:t>
            </a:r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451725" y="5661025"/>
            <a:ext cx="1296988" cy="1196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90538" y="228600"/>
            <a:ext cx="5505450" cy="1012825"/>
          </a:xfrm>
        </p:spPr>
        <p:txBody>
          <a:bodyPr/>
          <a:lstStyle/>
          <a:p>
            <a:pPr eaLnBrk="1" hangingPunct="1"/>
            <a:r>
              <a:rPr lang="ru-RU" sz="3200" smtClean="0">
                <a:solidFill>
                  <a:srgbClr val="002060"/>
                </a:solidFill>
                <a:latin typeface="Arial Black" pitchFamily="34" charset="0"/>
              </a:rPr>
              <a:t>Какого цвета олимпийский флаг?</a:t>
            </a:r>
            <a:endParaRPr lang="ru-RU" sz="3200" smtClean="0">
              <a:solidFill>
                <a:srgbClr val="002060"/>
              </a:solidFill>
            </a:endParaRPr>
          </a:p>
        </p:txBody>
      </p:sp>
      <p:pic>
        <p:nvPicPr>
          <p:cNvPr id="23554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4050" y="115888"/>
            <a:ext cx="2151063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1625" y="476091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" y="465296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1228725"/>
            <a:ext cx="24685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3763159" y="5413136"/>
            <a:ext cx="2459517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красный</a:t>
            </a:r>
          </a:p>
        </p:txBody>
      </p:sp>
      <p:sp>
        <p:nvSpPr>
          <p:cNvPr id="13" name="Скругленный прямоугольник 12">
            <a:hlinkClick r:id="rId5" action="ppaction://hlinksldjump"/>
          </p:cNvPr>
          <p:cNvSpPr/>
          <p:nvPr/>
        </p:nvSpPr>
        <p:spPr>
          <a:xfrm>
            <a:off x="2783045" y="4200556"/>
            <a:ext cx="2459517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черный</a:t>
            </a:r>
          </a:p>
        </p:txBody>
      </p:sp>
      <p:sp>
        <p:nvSpPr>
          <p:cNvPr id="14" name="Скругленный прямоугольник 13">
            <a:hlinkClick r:id="rId6" action="ppaction://hlinksldjump"/>
          </p:cNvPr>
          <p:cNvSpPr/>
          <p:nvPr/>
        </p:nvSpPr>
        <p:spPr>
          <a:xfrm>
            <a:off x="1979712" y="2996952"/>
            <a:ext cx="2459517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белый</a:t>
            </a:r>
          </a:p>
        </p:txBody>
      </p:sp>
      <p:sp>
        <p:nvSpPr>
          <p:cNvPr id="15" name="Скругленный прямоугольник 14">
            <a:hlinkClick r:id="rId5" action="ppaction://hlinksldjump"/>
          </p:cNvPr>
          <p:cNvSpPr/>
          <p:nvPr/>
        </p:nvSpPr>
        <p:spPr>
          <a:xfrm>
            <a:off x="971600" y="1732856"/>
            <a:ext cx="2459517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/>
              <a:t>зеленый</a:t>
            </a:r>
            <a:endParaRPr lang="ru-RU" sz="36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870075"/>
            <a:ext cx="403225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 rot="1743290">
            <a:off x="4083050" y="1236663"/>
            <a:ext cx="4878388" cy="2163762"/>
          </a:xfrm>
          <a:prstGeom prst="cloudCallout">
            <a:avLst>
              <a:gd name="adj1" fmla="val -52643"/>
              <a:gd name="adj2" fmla="val 1025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МОЛОДЦЫ!!!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7524750" y="5651500"/>
            <a:ext cx="1352550" cy="105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103438"/>
            <a:ext cx="2432050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57988" y="2420938"/>
            <a:ext cx="2408237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 rot="10800000">
            <a:off x="250825" y="5627688"/>
            <a:ext cx="1216025" cy="1049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3419475" y="508000"/>
            <a:ext cx="3482975" cy="2259013"/>
          </a:xfrm>
          <a:prstGeom prst="cloudCallout">
            <a:avLst>
              <a:gd name="adj1" fmla="val -90999"/>
              <a:gd name="adj2" fmla="val 859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Подумайте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4067175" y="2781300"/>
            <a:ext cx="2690813" cy="1368425"/>
          </a:xfrm>
          <a:prstGeom prst="cloudCallout">
            <a:avLst>
              <a:gd name="adj1" fmla="val 78836"/>
              <a:gd name="adj2" fmla="val 645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ещё!!!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124075" y="333375"/>
            <a:ext cx="6983413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002060"/>
                </a:solidFill>
                <a:latin typeface="Arial Black" pitchFamily="34" charset="0"/>
              </a:rPr>
              <a:t>Чем зажигают олимпийский огонь?</a:t>
            </a:r>
            <a:endParaRPr lang="ru-RU" sz="4000" smtClean="0">
              <a:solidFill>
                <a:srgbClr val="002060"/>
              </a:solidFill>
            </a:endParaRPr>
          </a:p>
        </p:txBody>
      </p:sp>
      <p:pic>
        <p:nvPicPr>
          <p:cNvPr id="26626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8813" y="1628775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81725" y="2205038"/>
            <a:ext cx="1655763" cy="306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950"/>
            <a:ext cx="24923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7525" y="968375"/>
            <a:ext cx="2492375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2227263" y="3097213"/>
            <a:ext cx="2592387" cy="5762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зажигалкой</a:t>
            </a: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1641475" y="4437063"/>
            <a:ext cx="3651250" cy="5762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солнечными</a:t>
            </a:r>
            <a:r>
              <a:rPr lang="ru-RU" b="1" dirty="0"/>
              <a:t> </a:t>
            </a:r>
            <a:r>
              <a:rPr lang="ru-RU" sz="2800" b="1" dirty="0"/>
              <a:t>лучами</a:t>
            </a:r>
            <a:endParaRPr lang="ru-RU" sz="2800" dirty="0"/>
          </a:p>
        </p:txBody>
      </p:sp>
      <p:sp>
        <p:nvSpPr>
          <p:cNvPr id="10" name="Скругленный прямоугольник 9">
            <a:hlinkClick r:id="rId5" action="ppaction://hlinksldjump"/>
          </p:cNvPr>
          <p:cNvSpPr/>
          <p:nvPr/>
        </p:nvSpPr>
        <p:spPr>
          <a:xfrm>
            <a:off x="419100" y="5805488"/>
            <a:ext cx="2590800" cy="5762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спичками</a:t>
            </a: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4284663" y="5805488"/>
            <a:ext cx="2590800" cy="5762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трением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628775"/>
            <a:ext cx="252095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433388" y="692150"/>
            <a:ext cx="4714875" cy="2089150"/>
          </a:xfrm>
          <a:prstGeom prst="cloudCallout">
            <a:avLst>
              <a:gd name="adj1" fmla="val 60406"/>
              <a:gd name="adj2" fmla="val 109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ОЧЕНЬ ХОРОШО!!!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0800000">
            <a:off x="250825" y="5665788"/>
            <a:ext cx="1216025" cy="100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670175"/>
            <a:ext cx="2430462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0"/>
            <a:ext cx="2406650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716838" y="5864225"/>
            <a:ext cx="1214437" cy="935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908175" y="908050"/>
            <a:ext cx="5111750" cy="23764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Думайте лучше!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2627313" y="188913"/>
            <a:ext cx="6265862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2060"/>
                </a:solidFill>
                <a:latin typeface="Arial Black" pitchFamily="34" charset="0"/>
              </a:rPr>
              <a:t>Как выглядит эмблема олимпийских игр?</a:t>
            </a:r>
            <a:endParaRPr lang="ru-RU" sz="3600" smtClean="0">
              <a:solidFill>
                <a:srgbClr val="002060"/>
              </a:solidFill>
            </a:endParaRPr>
          </a:p>
        </p:txBody>
      </p:sp>
      <p:pic>
        <p:nvPicPr>
          <p:cNvPr id="29698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4076700"/>
            <a:ext cx="2154237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" y="115888"/>
            <a:ext cx="24939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7438" y="83661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4427538" y="2214563"/>
            <a:ext cx="4465637" cy="6953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три красных кольца</a:t>
            </a:r>
            <a:endParaRPr lang="ru-RU" sz="3200" dirty="0"/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3878263" y="3381375"/>
            <a:ext cx="4464050" cy="6953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семь зеленых колец</a:t>
            </a:r>
            <a:endParaRPr lang="ru-RU" sz="3200" dirty="0"/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3348038" y="4684713"/>
            <a:ext cx="4464050" cy="69691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пять цветных колец</a:t>
            </a:r>
            <a:endParaRPr lang="ru-RU" sz="3200" dirty="0"/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2503488" y="5789613"/>
            <a:ext cx="4660900" cy="6953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пять колец одного цвета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1665288"/>
            <a:ext cx="3917950" cy="463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4859338" y="260350"/>
            <a:ext cx="3816350" cy="2520950"/>
          </a:xfrm>
          <a:prstGeom prst="cloudCallout">
            <a:avLst>
              <a:gd name="adj1" fmla="val -96286"/>
              <a:gd name="adj2" fmla="val 460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Просто КЛАСС!!!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>
            <a:off x="7524750" y="5581650"/>
            <a:ext cx="1368425" cy="1150938"/>
          </a:xfrm>
          <a:prstGeom prst="rightArrow">
            <a:avLst>
              <a:gd name="adj1" fmla="val 6202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13" y="2924175"/>
            <a:ext cx="2430462" cy="313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4500" y="2205038"/>
            <a:ext cx="2406650" cy="326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771650" y="266700"/>
            <a:ext cx="6543675" cy="37211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Попробуйте ещё раз!</a:t>
            </a:r>
            <a:endParaRPr lang="ru-RU" dirty="0"/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667625" y="5661025"/>
            <a:ext cx="1296988" cy="1196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1275" y="260350"/>
            <a:ext cx="6877050" cy="1012825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Когда состоялись первые зимние Олимпийские игры?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pic>
        <p:nvPicPr>
          <p:cNvPr id="14338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96138" y="2476500"/>
            <a:ext cx="21510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41275"/>
            <a:ext cx="2493962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275" y="465296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3573463"/>
            <a:ext cx="24685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385350" y="1844824"/>
            <a:ext cx="2452836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в V в. до н.э.</a:t>
            </a:r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1286953" y="2996952"/>
            <a:ext cx="2459517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</a:rPr>
              <a:t>в </a:t>
            </a:r>
            <a:r>
              <a:rPr lang="ru-RU" sz="2800" b="1" dirty="0" smtClean="0">
                <a:solidFill>
                  <a:srgbClr val="FFFFFF"/>
                </a:solidFill>
              </a:rPr>
              <a:t>1924 году</a:t>
            </a:r>
            <a:endParaRPr lang="ru-RU" sz="2800" b="1" dirty="0">
              <a:solidFill>
                <a:srgbClr val="FFFFFF"/>
              </a:solidFill>
            </a:endParaRPr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2597387" y="4093096"/>
            <a:ext cx="2165862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</a:rPr>
              <a:t>в </a:t>
            </a:r>
            <a:r>
              <a:rPr lang="ru-RU" sz="2800" b="1" dirty="0" smtClean="0">
                <a:solidFill>
                  <a:srgbClr val="FFFFFF"/>
                </a:solidFill>
              </a:rPr>
              <a:t>1726 году</a:t>
            </a:r>
            <a:endParaRPr lang="ru-RU" sz="2800" b="1" dirty="0">
              <a:solidFill>
                <a:srgbClr val="FFFFFF"/>
              </a:solidFill>
            </a:endParaRPr>
          </a:p>
        </p:txBody>
      </p:sp>
      <p:sp>
        <p:nvSpPr>
          <p:cNvPr id="12" name="Скругленный прямоугольник 11">
            <a:hlinkClick r:id="rId5" action="ppaction://hlinksldjump"/>
          </p:cNvPr>
          <p:cNvSpPr/>
          <p:nvPr/>
        </p:nvSpPr>
        <p:spPr>
          <a:xfrm>
            <a:off x="3680318" y="5305912"/>
            <a:ext cx="2123126" cy="79208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sunset" dir="t"/>
          </a:scene3d>
          <a:sp3d prstMaterial="fla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FFFFFF"/>
                </a:solidFill>
              </a:rPr>
              <a:t>в </a:t>
            </a:r>
            <a:r>
              <a:rPr lang="ru-RU" sz="2800" b="1" dirty="0" smtClean="0">
                <a:solidFill>
                  <a:srgbClr val="FFFFFF"/>
                </a:solidFill>
              </a:rPr>
              <a:t>1980 году</a:t>
            </a:r>
            <a:endParaRPr lang="ru-RU" sz="28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1625" y="730250"/>
            <a:ext cx="24923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107950" y="158750"/>
            <a:ext cx="7920038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Как называются специальные сани для бобслея?</a:t>
            </a:r>
          </a:p>
        </p:txBody>
      </p:sp>
      <p:pic>
        <p:nvPicPr>
          <p:cNvPr id="32771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813" y="2152650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8100" y="3095625"/>
            <a:ext cx="246856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1819275" y="1557338"/>
            <a:ext cx="5019675" cy="7191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волокуши</a:t>
            </a:r>
            <a:endParaRPr lang="ru-RU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2843213" y="2917825"/>
            <a:ext cx="5164137" cy="71913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дровни</a:t>
            </a:r>
            <a:endParaRPr lang="ru-RU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Скругленный прямоугольник 7">
            <a:hlinkClick r:id="rId6" action="ppaction://hlinksldjump"/>
          </p:cNvPr>
          <p:cNvSpPr/>
          <p:nvPr/>
        </p:nvSpPr>
        <p:spPr>
          <a:xfrm>
            <a:off x="2843213" y="4221163"/>
            <a:ext cx="5164137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бобы</a:t>
            </a:r>
            <a:endParaRPr lang="ru-RU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1619250" y="5589588"/>
            <a:ext cx="5349875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салазки</a:t>
            </a:r>
            <a:endParaRPr lang="ru-RU" sz="28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pic>
        <p:nvPicPr>
          <p:cNvPr id="32777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61163" y="4760913"/>
            <a:ext cx="2493962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484313"/>
            <a:ext cx="403225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 rot="20806912">
            <a:off x="239713" y="881063"/>
            <a:ext cx="5091112" cy="2163762"/>
          </a:xfrm>
          <a:prstGeom prst="cloudCallout">
            <a:avLst>
              <a:gd name="adj1" fmla="val 40164"/>
              <a:gd name="adj2" fmla="val 71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МОЛОДЦЫ!!!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 rot="10800000">
            <a:off x="338138" y="5645150"/>
            <a:ext cx="1354137" cy="105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1913"/>
            <a:ext cx="2430463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198688"/>
            <a:ext cx="24066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831975" y="152400"/>
            <a:ext cx="6842125" cy="39084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ПОДУМАЙТЕ! </a:t>
            </a:r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669213" y="5732463"/>
            <a:ext cx="1216025" cy="1006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785225" cy="1143000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2060"/>
                </a:solidFill>
              </a:rPr>
              <a:t>Как называют комплекс жилых помещений для спортсменов, участников Олимпийских игр?</a:t>
            </a:r>
          </a:p>
        </p:txBody>
      </p:sp>
      <p:pic>
        <p:nvPicPr>
          <p:cNvPr id="35842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1350" y="3424238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3860800"/>
            <a:ext cx="1438275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644525" y="1916113"/>
            <a:ext cx="3744913" cy="6699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Городок рекордсменов</a:t>
            </a:r>
          </a:p>
        </p:txBody>
      </p:sp>
      <p:sp>
        <p:nvSpPr>
          <p:cNvPr id="7" name="Скругленный прямоугольник 6">
            <a:hlinkClick r:id="rId5" action="ppaction://hlinksldjump"/>
          </p:cNvPr>
          <p:cNvSpPr/>
          <p:nvPr/>
        </p:nvSpPr>
        <p:spPr>
          <a:xfrm>
            <a:off x="1247775" y="3089275"/>
            <a:ext cx="3743325" cy="6699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Олимпийская деревня</a:t>
            </a: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1979613" y="4243388"/>
            <a:ext cx="3744912" cy="6683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Спортивное село</a:t>
            </a:r>
          </a:p>
        </p:txBody>
      </p:sp>
      <p:sp>
        <p:nvSpPr>
          <p:cNvPr id="9" name="Скругленный прямоугольник 8">
            <a:hlinkClick r:id="rId4" action="ppaction://hlinksldjump"/>
          </p:cNvPr>
          <p:cNvSpPr/>
          <p:nvPr/>
        </p:nvSpPr>
        <p:spPr>
          <a:xfrm>
            <a:off x="2700338" y="5564188"/>
            <a:ext cx="3743325" cy="668337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Чемпионская столица</a:t>
            </a:r>
          </a:p>
        </p:txBody>
      </p:sp>
      <p:pic>
        <p:nvPicPr>
          <p:cNvPr id="35848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97475" y="1325563"/>
            <a:ext cx="24939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9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813" y="476091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263" y="1628775"/>
            <a:ext cx="252095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433388" y="692150"/>
            <a:ext cx="4714875" cy="2089150"/>
          </a:xfrm>
          <a:prstGeom prst="cloudCallout">
            <a:avLst>
              <a:gd name="adj1" fmla="val 60406"/>
              <a:gd name="adj2" fmla="val 1091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ОЧЕНЬ ХОРОШО!!!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 rot="10800000">
            <a:off x="250825" y="5665788"/>
            <a:ext cx="1216025" cy="1004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2670175"/>
            <a:ext cx="2430462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603500"/>
            <a:ext cx="2406650" cy="3268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716838" y="5864225"/>
            <a:ext cx="1214437" cy="935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908175" y="908050"/>
            <a:ext cx="5111750" cy="237648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Думайте лучше!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36657">
            <a:off x="395288" y="2478088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856662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002060"/>
                </a:solidFill>
              </a:rPr>
              <a:t>Назовите талисманы зимних </a:t>
            </a:r>
            <a:br>
              <a:rPr lang="ru-RU" sz="3200" b="1" dirty="0" smtClean="0">
                <a:solidFill>
                  <a:srgbClr val="002060"/>
                </a:solidFill>
              </a:rPr>
            </a:br>
            <a:r>
              <a:rPr lang="ru-RU" sz="3200" b="1" dirty="0" err="1" smtClean="0">
                <a:solidFill>
                  <a:srgbClr val="002060"/>
                </a:solidFill>
              </a:rPr>
              <a:t>Паралимпийских</a:t>
            </a:r>
            <a:r>
              <a:rPr lang="ru-RU" sz="3200" b="1" dirty="0" smtClean="0">
                <a:solidFill>
                  <a:srgbClr val="002060"/>
                </a:solidFill>
              </a:rPr>
              <a:t> игр 2014 года в Сочи</a:t>
            </a:r>
          </a:p>
        </p:txBody>
      </p:sp>
      <p:pic>
        <p:nvPicPr>
          <p:cNvPr id="38915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400" y="3611563"/>
            <a:ext cx="2592388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кругленный прямоугольник 5">
            <a:hlinkClick r:id="rId4" action="ppaction://hlinksldjump"/>
          </p:cNvPr>
          <p:cNvSpPr/>
          <p:nvPr/>
        </p:nvSpPr>
        <p:spPr>
          <a:xfrm>
            <a:off x="2411413" y="2122488"/>
            <a:ext cx="2786062" cy="94647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Дельфин и Зайка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3132138" y="3286124"/>
            <a:ext cx="2808287" cy="9349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Солнышко и Лучик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>
            <a:hlinkClick r:id="rId4" action="ppaction://hlinksldjump"/>
          </p:cNvPr>
          <p:cNvSpPr/>
          <p:nvPr/>
        </p:nvSpPr>
        <p:spPr>
          <a:xfrm>
            <a:off x="3635375" y="4449763"/>
            <a:ext cx="3241675" cy="92345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Мишка и Белочка</a:t>
            </a:r>
            <a:endParaRPr lang="ru-RU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4716463" y="5564188"/>
            <a:ext cx="2808287" cy="96115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Лучик и Снежинка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8920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9250" y="1101725"/>
            <a:ext cx="24923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1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1919288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2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51625" y="2800350"/>
            <a:ext cx="24923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557338"/>
            <a:ext cx="3917950" cy="463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468313" y="692150"/>
            <a:ext cx="4103687" cy="2520950"/>
          </a:xfrm>
          <a:prstGeom prst="cloudCallout">
            <a:avLst>
              <a:gd name="adj1" fmla="val 69332"/>
              <a:gd name="adj2" fmla="val 32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СУПЕР!!!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 rot="10800000">
            <a:off x="323850" y="5581650"/>
            <a:ext cx="1368425" cy="1150938"/>
          </a:xfrm>
          <a:prstGeom prst="rightArrow">
            <a:avLst>
              <a:gd name="adj1" fmla="val 6202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93963"/>
            <a:ext cx="2430463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96100" y="2133600"/>
            <a:ext cx="24082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982788" y="96838"/>
            <a:ext cx="5903912" cy="443388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ПОДУМАЙТЕ!</a:t>
            </a:r>
            <a:r>
              <a:rPr lang="ru-RU" dirty="0"/>
              <a:t> </a:t>
            </a:r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451725" y="5422900"/>
            <a:ext cx="1296988" cy="11969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236657">
            <a:off x="1558925" y="201613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6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2781300"/>
            <a:ext cx="2408238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62325"/>
            <a:ext cx="2430463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7100" y="3573463"/>
            <a:ext cx="166370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674688"/>
            <a:ext cx="2447925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1438" y="2628900"/>
            <a:ext cx="24685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 rot="20652006">
            <a:off x="613749" y="1246826"/>
            <a:ext cx="4042541" cy="1584176"/>
          </a:xfrm>
          <a:prstGeom prst="rect">
            <a:avLst/>
          </a:prstGeom>
          <a:noFill/>
        </p:spPr>
        <p:txBody>
          <a:bodyPr wrap="none">
            <a:prstTxWarp prst="textDeflate">
              <a:avLst>
                <a:gd name="adj" fmla="val 14345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 встречи!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88224" y="5445224"/>
            <a:ext cx="2448272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altLang="ru-RU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Автор: учитель </a:t>
            </a:r>
            <a:r>
              <a:rPr lang="ru-RU" alt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 физической культуры  </a:t>
            </a:r>
            <a:endParaRPr lang="ru-RU" altLang="ru-RU" sz="1200" dirty="0">
              <a:solidFill>
                <a:schemeClr val="tx2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lvl="0">
              <a:spcBef>
                <a:spcPct val="20000"/>
              </a:spcBef>
            </a:pPr>
            <a:r>
              <a:rPr lang="ru-RU" altLang="ru-RU" sz="1200" dirty="0" err="1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Кочкарева</a:t>
            </a:r>
            <a:r>
              <a:rPr lang="ru-RU" alt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 Инна Владимировна</a:t>
            </a:r>
            <a:endParaRPr lang="ru-RU" altLang="ru-RU" sz="1200" dirty="0">
              <a:solidFill>
                <a:schemeClr val="tx2">
                  <a:lumMod val="40000"/>
                  <a:lumOff val="60000"/>
                </a:schemeClr>
              </a:solidFill>
              <a:latin typeface="Arial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altLang="ru-RU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МБОУ НШ-ДС № 37</a:t>
            </a:r>
          </a:p>
          <a:p>
            <a:pPr lvl="0" algn="ctr">
              <a:spcBef>
                <a:spcPct val="20000"/>
              </a:spcBef>
            </a:pPr>
            <a:r>
              <a:rPr lang="ru-RU" altLang="ru-RU" sz="1200" dirty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г</a:t>
            </a:r>
            <a:r>
              <a:rPr lang="ru-RU" altLang="ru-RU" sz="12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</a:rPr>
              <a:t>. Сургут </a:t>
            </a:r>
            <a:endParaRPr lang="ru-RU" altLang="ru-RU" sz="1200" dirty="0">
              <a:solidFill>
                <a:schemeClr val="tx2">
                  <a:lumMod val="40000"/>
                  <a:lumOff val="6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7" descr="&amp;Tcy;&amp;acy;&amp;lcy;&amp;icy;&amp;scy;&amp;mcy;&amp;acy;&amp;ncy; &amp;Ocy;&amp;lcy;&amp;icy;&amp;mcy;&amp;pcy;&amp;icy;&amp;acy;&amp;dcy;&amp;ycy;-2014 &amp;Bcy;&amp;ucy;&amp;rcy;&amp;ycy;&amp;jcy; &amp;icy;&amp;lcy;&amp;icy; &amp;Bcy;&amp;iecy;&amp;lcy;&amp;ycy;&amp;jcy; &amp;mcy;&amp;iecy;&amp;dcy;&amp;vcy;&amp;iecy;&amp;dcy;&amp;soft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484313"/>
            <a:ext cx="403225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 rot="20806912">
            <a:off x="239713" y="881063"/>
            <a:ext cx="5091112" cy="2163762"/>
          </a:xfrm>
          <a:prstGeom prst="cloudCallout">
            <a:avLst>
              <a:gd name="adj1" fmla="val 40164"/>
              <a:gd name="adj2" fmla="val 713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МОЛОДЦЫ!!!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 rot="10800000">
            <a:off x="338138" y="5645150"/>
            <a:ext cx="1354137" cy="105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1913"/>
            <a:ext cx="2430463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2198688"/>
            <a:ext cx="24066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906588" y="7938"/>
            <a:ext cx="6840537" cy="3908425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>
                <a:solidFill>
                  <a:srgbClr val="FFFFFF"/>
                </a:solidFill>
                <a:cs typeface="Arial" charset="0"/>
              </a:rPr>
              <a:t>ПОДУМАЙТЕ</a:t>
            </a:r>
            <a:r>
              <a:rPr lang="ru-RU" sz="3200">
                <a:solidFill>
                  <a:srgbClr val="FFFFFF"/>
                </a:solidFill>
                <a:latin typeface="Arial" charset="0"/>
                <a:cs typeface="Arial" charset="0"/>
              </a:rPr>
              <a:t>!</a:t>
            </a:r>
            <a:r>
              <a:rPr lang="ru-RU" sz="3200">
                <a:solidFill>
                  <a:srgbClr val="FFFFFF"/>
                </a:solidFill>
                <a:cs typeface="Arial" charset="0"/>
              </a:rPr>
              <a:t> </a:t>
            </a:r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669213" y="5732463"/>
            <a:ext cx="1216025" cy="1006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2915815" y="188640"/>
            <a:ext cx="6123409" cy="1656184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2060"/>
                </a:solidFill>
              </a:rPr>
              <a:t>Назовите девиз Олимпийских игр 2014 в Сочи</a:t>
            </a:r>
          </a:p>
        </p:txBody>
      </p:sp>
      <p:pic>
        <p:nvPicPr>
          <p:cNvPr id="17410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15888"/>
            <a:ext cx="2151062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52513"/>
            <a:ext cx="1377950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75" y="4760913"/>
            <a:ext cx="2492375" cy="209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51625" y="1501775"/>
            <a:ext cx="2492375" cy="209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1758950" y="2324100"/>
            <a:ext cx="3389313" cy="5762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«Спорт, спорт, спорт!»</a:t>
            </a:r>
            <a:endParaRPr lang="ru-RU" sz="2400" dirty="0"/>
          </a:p>
        </p:txBody>
      </p:sp>
      <p:sp>
        <p:nvSpPr>
          <p:cNvPr id="9" name="Скругленный прямоугольник 8">
            <a:hlinkClick r:id="rId5" action="ppaction://hlinksldjump"/>
          </p:cNvPr>
          <p:cNvSpPr/>
          <p:nvPr/>
        </p:nvSpPr>
        <p:spPr>
          <a:xfrm>
            <a:off x="3267075" y="4811713"/>
            <a:ext cx="3389313" cy="57626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«О спорт! Ты – мир!»</a:t>
            </a:r>
            <a:endParaRPr lang="ru-RU" sz="2400" dirty="0"/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2195513" y="3603625"/>
            <a:ext cx="4105275" cy="5762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>«Жаркие. Зимние. Твои.»</a:t>
            </a:r>
            <a:endParaRPr lang="ru-RU" sz="2400" dirty="0"/>
          </a:p>
        </p:txBody>
      </p:sp>
      <p:sp>
        <p:nvSpPr>
          <p:cNvPr id="11" name="Скругленный прямоугольник 10">
            <a:hlinkClick r:id="rId5" action="ppaction://hlinksldjump"/>
          </p:cNvPr>
          <p:cNvSpPr/>
          <p:nvPr/>
        </p:nvSpPr>
        <p:spPr>
          <a:xfrm>
            <a:off x="4572000" y="5861050"/>
            <a:ext cx="3963988" cy="5762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>«Один мир – одна мечта»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9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28775"/>
            <a:ext cx="2519362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носка-облако 5"/>
          <p:cNvSpPr/>
          <p:nvPr/>
        </p:nvSpPr>
        <p:spPr>
          <a:xfrm>
            <a:off x="3563938" y="1052513"/>
            <a:ext cx="5040312" cy="2305050"/>
          </a:xfrm>
          <a:prstGeom prst="cloudCallout">
            <a:avLst>
              <a:gd name="adj1" fmla="val -79552"/>
              <a:gd name="adj2" fmla="val 845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dirty="0"/>
              <a:t>ПРАВИЛЬНО!!!</a:t>
            </a:r>
          </a:p>
        </p:txBody>
      </p:sp>
      <p:sp>
        <p:nvSpPr>
          <p:cNvPr id="5" name="Стрелка вправо 4">
            <a:hlinkClick r:id="rId3" action="ppaction://hlinksldjump"/>
          </p:cNvPr>
          <p:cNvSpPr/>
          <p:nvPr/>
        </p:nvSpPr>
        <p:spPr>
          <a:xfrm>
            <a:off x="7669213" y="5732463"/>
            <a:ext cx="1216025" cy="10064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3" descr="&amp;Tcy;&amp;acy;&amp;lcy;&amp;icy;&amp;scy;&amp;mcy;&amp;acy;&amp;ncy; &amp;Ocy;&amp;lcy;&amp;icy;&amp;mcy;&amp;pcy;&amp;icy;&amp;acy;&amp;dcy;&amp;ycy;-2014 &amp;Zcy;&amp;acy;&amp;jcy;&amp;kcy;&amp;acy; &amp;icy;&amp;lcy;&amp;icy; &amp;Scy;&amp;ncy;&amp;iecy;&amp;zhcy;&amp;icy;&amp;ncy;&amp;kcy;&amp;a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2670175"/>
            <a:ext cx="2430463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11" descr="&amp;Tcy;&amp;acy;&amp;lcy;&amp;icy;&amp;scy;&amp;mcy;&amp;acy;&amp;ncy; &amp;Ocy;&amp;lcy;&amp;icy;&amp;mcy;&amp;pcy;&amp;icy;&amp;acy;&amp;dcy;&amp;ycy;-2014 &amp;Mcy;&amp;acy;&amp;tcy;&amp;rcy;&amp;iecy;&amp;shcy;&amp;kcy;&amp;icy; &amp;icy;&amp;lcy;&amp;icy; &amp;Ocy;&amp;gcy;&amp;ncy;&amp;iecy;&amp;ncy;&amp;ncy;&amp;ycy;&amp;jcy; &amp;mcy;&amp;acy;&amp;lcy;&amp;softcy;&amp;chcy;&amp;icy;&amp;k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3900" y="2133600"/>
            <a:ext cx="24066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ятно 2 5"/>
          <p:cNvSpPr/>
          <p:nvPr/>
        </p:nvSpPr>
        <p:spPr>
          <a:xfrm rot="155777">
            <a:off x="1901825" y="101600"/>
            <a:ext cx="6275388" cy="443388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/>
              <a:t>ПОДУМАЙТЕ! </a:t>
            </a:r>
          </a:p>
        </p:txBody>
      </p:sp>
      <p:sp>
        <p:nvSpPr>
          <p:cNvPr id="2" name="Стрелка вправо 1">
            <a:hlinkClick r:id="rId4" action="ppaction://hlinksldjump"/>
          </p:cNvPr>
          <p:cNvSpPr/>
          <p:nvPr/>
        </p:nvSpPr>
        <p:spPr>
          <a:xfrm>
            <a:off x="7669213" y="5805488"/>
            <a:ext cx="1216025" cy="9334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755576" y="274637"/>
            <a:ext cx="7931224" cy="1282155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2060"/>
                </a:solidFill>
                <a:latin typeface="Arial Black" pitchFamily="34" charset="0"/>
              </a:rPr>
              <a:t>Назовите зимний вид спорта, сочетающий в себе лыжную гонку со стрельбой из винтовки</a:t>
            </a:r>
            <a:endParaRPr lang="ru-RU" sz="3600" dirty="0" smtClean="0">
              <a:solidFill>
                <a:srgbClr val="002060"/>
              </a:solidFill>
            </a:endParaRPr>
          </a:p>
        </p:txBody>
      </p:sp>
      <p:pic>
        <p:nvPicPr>
          <p:cNvPr id="20482" name="Picture 2" descr="C:\Users\Админ\Desktop\аним ученики\0_9cab1_1fecd106_XL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349500"/>
            <a:ext cx="21526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3357563"/>
            <a:ext cx="2663825" cy="315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91" y="883758"/>
            <a:ext cx="2321818" cy="1953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6" descr="C:\Users\Админ\Desktop\мерц\1070702-46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264" y="811212"/>
            <a:ext cx="233975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395288" y="2909888"/>
            <a:ext cx="2254250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биатлон</a:t>
            </a:r>
            <a:endParaRPr lang="ru-RU" sz="2800" dirty="0"/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395288" y="4948238"/>
            <a:ext cx="2254250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керлинг</a:t>
            </a:r>
            <a:endParaRPr lang="ru-RU" sz="2800" dirty="0"/>
          </a:p>
        </p:txBody>
      </p:sp>
      <p:sp>
        <p:nvSpPr>
          <p:cNvPr id="10" name="Скругленный прямоугольник 9">
            <a:hlinkClick r:id="rId6" action="ppaction://hlinksldjump"/>
          </p:cNvPr>
          <p:cNvSpPr/>
          <p:nvPr/>
        </p:nvSpPr>
        <p:spPr>
          <a:xfrm>
            <a:off x="6343650" y="2909888"/>
            <a:ext cx="2252663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сноуборд</a:t>
            </a:r>
            <a:endParaRPr lang="ru-RU" sz="2800" dirty="0"/>
          </a:p>
        </p:txBody>
      </p:sp>
      <p:sp>
        <p:nvSpPr>
          <p:cNvPr id="11" name="Скругленный прямоугольник 10">
            <a:hlinkClick r:id="rId6" action="ppaction://hlinksldjump"/>
          </p:cNvPr>
          <p:cNvSpPr/>
          <p:nvPr/>
        </p:nvSpPr>
        <p:spPr>
          <a:xfrm>
            <a:off x="6365875" y="4948238"/>
            <a:ext cx="2254250" cy="72072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/>
              <a:t>бобслей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&amp;Tcy;&amp;acy;&amp;lcy;&amp;icy;&amp;scy;&amp;mcy;&amp;acy;&amp;ncy; &amp;Ocy;&amp;lcy;&amp;icy;&amp;mcy;&amp;pcy;&amp;icy;&amp;acy;&amp;dcy;&amp;ycy;-2014 &amp;Lcy;&amp;iecy;&amp;ocy;&amp;pcy;&amp;acy;&amp;rcy;&amp;dcy;?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1557338"/>
            <a:ext cx="3917950" cy="463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Выноска-облако 4"/>
          <p:cNvSpPr/>
          <p:nvPr/>
        </p:nvSpPr>
        <p:spPr>
          <a:xfrm>
            <a:off x="468313" y="692150"/>
            <a:ext cx="4103687" cy="2520950"/>
          </a:xfrm>
          <a:prstGeom prst="cloudCallout">
            <a:avLst>
              <a:gd name="adj1" fmla="val 69332"/>
              <a:gd name="adj2" fmla="val 328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/>
              <a:t>СУПЕР!!!</a:t>
            </a:r>
          </a:p>
        </p:txBody>
      </p:sp>
      <p:sp>
        <p:nvSpPr>
          <p:cNvPr id="2" name="Стрелка вправо 1">
            <a:hlinkClick r:id="rId3" action="ppaction://hlinksldjump"/>
          </p:cNvPr>
          <p:cNvSpPr/>
          <p:nvPr/>
        </p:nvSpPr>
        <p:spPr>
          <a:xfrm rot="10800000">
            <a:off x="323850" y="5581650"/>
            <a:ext cx="1368425" cy="1150938"/>
          </a:xfrm>
          <a:prstGeom prst="rightArrow">
            <a:avLst>
              <a:gd name="adj1" fmla="val 62025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ой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1</Template>
  <TotalTime>235</TotalTime>
  <Words>227</Words>
  <Application>Microsoft Office PowerPoint</Application>
  <PresentationFormat>Экран (4:3)</PresentationFormat>
  <Paragraphs>70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Голубой 1</vt:lpstr>
      <vt:lpstr>Здравствуй, Олимпиада!</vt:lpstr>
      <vt:lpstr>Когда состоялись первые зимние Олимпийские игры?</vt:lpstr>
      <vt:lpstr>Презентация PowerPoint</vt:lpstr>
      <vt:lpstr>Презентация PowerPoint</vt:lpstr>
      <vt:lpstr>Назовите девиз Олимпийских игр 2014 в Сочи</vt:lpstr>
      <vt:lpstr>Презентация PowerPoint</vt:lpstr>
      <vt:lpstr>Презентация PowerPoint</vt:lpstr>
      <vt:lpstr>Назовите зимний вид спорта, сочетающий в себе лыжную гонку со стрельбой из винтовки</vt:lpstr>
      <vt:lpstr>Презентация PowerPoint</vt:lpstr>
      <vt:lpstr>Презентация PowerPoint</vt:lpstr>
      <vt:lpstr>Какого цвета олимпийский флаг?</vt:lpstr>
      <vt:lpstr>Презентация PowerPoint</vt:lpstr>
      <vt:lpstr>Презентация PowerPoint</vt:lpstr>
      <vt:lpstr>Чем зажигают олимпийский огонь?</vt:lpstr>
      <vt:lpstr>Презентация PowerPoint</vt:lpstr>
      <vt:lpstr>Презентация PowerPoint</vt:lpstr>
      <vt:lpstr>Как выглядит эмблема олимпийских игр?</vt:lpstr>
      <vt:lpstr>Презентация PowerPoint</vt:lpstr>
      <vt:lpstr>Презентация PowerPoint</vt:lpstr>
      <vt:lpstr>Как называются специальные сани для бобслея?</vt:lpstr>
      <vt:lpstr>Презентация PowerPoint</vt:lpstr>
      <vt:lpstr>Презентация PowerPoint</vt:lpstr>
      <vt:lpstr>Как называют комплекс жилых помещений для спортсменов, участников Олимпийских игр?</vt:lpstr>
      <vt:lpstr>Презентация PowerPoint</vt:lpstr>
      <vt:lpstr>Презентация PowerPoint</vt:lpstr>
      <vt:lpstr>Назовите талисманы зимних  Паралимпийских игр 2014 года в Сочи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Меремкулова</cp:lastModifiedBy>
  <cp:revision>37</cp:revision>
  <dcterms:created xsi:type="dcterms:W3CDTF">2013-11-02T14:40:33Z</dcterms:created>
  <dcterms:modified xsi:type="dcterms:W3CDTF">2014-02-19T05:49:41Z</dcterms:modified>
</cp:coreProperties>
</file>