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7"/>
  </p:handoutMasterIdLst>
  <p:sldIdLst>
    <p:sldId id="256" r:id="rId2"/>
    <p:sldId id="257" r:id="rId3"/>
    <p:sldId id="285" r:id="rId4"/>
    <p:sldId id="258" r:id="rId5"/>
    <p:sldId id="268" r:id="rId6"/>
    <p:sldId id="261" r:id="rId7"/>
    <p:sldId id="263" r:id="rId8"/>
    <p:sldId id="264" r:id="rId9"/>
    <p:sldId id="269" r:id="rId10"/>
    <p:sldId id="262" r:id="rId11"/>
    <p:sldId id="259" r:id="rId12"/>
    <p:sldId id="281" r:id="rId13"/>
    <p:sldId id="280" r:id="rId14"/>
    <p:sldId id="271" r:id="rId15"/>
    <p:sldId id="274" r:id="rId16"/>
    <p:sldId id="275" r:id="rId17"/>
    <p:sldId id="276" r:id="rId18"/>
    <p:sldId id="277" r:id="rId19"/>
    <p:sldId id="260" r:id="rId20"/>
    <p:sldId id="283" r:id="rId21"/>
    <p:sldId id="286" r:id="rId22"/>
    <p:sldId id="266" r:id="rId23"/>
    <p:sldId id="267" r:id="rId24"/>
    <p:sldId id="287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A59876-D075-41DB-98B8-EAF9C36124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320BE1-C9A7-4E73-84CE-2CF3656838D4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Оптимизм</a:t>
          </a:r>
          <a:endParaRPr lang="ru-RU" dirty="0"/>
        </a:p>
      </dgm:t>
    </dgm:pt>
    <dgm:pt modelId="{38CA36B2-4B6C-4639-A690-3C1E835BFE84}" type="parTrans" cxnId="{3C9EC0BE-75D8-4CD2-8FF1-C4A728E75D9E}">
      <dgm:prSet/>
      <dgm:spPr/>
      <dgm:t>
        <a:bodyPr/>
        <a:lstStyle/>
        <a:p>
          <a:endParaRPr lang="ru-RU"/>
        </a:p>
      </dgm:t>
    </dgm:pt>
    <dgm:pt modelId="{463029EC-0EFC-45E2-9B5C-B76F68CFF566}" type="sibTrans" cxnId="{3C9EC0BE-75D8-4CD2-8FF1-C4A728E75D9E}">
      <dgm:prSet/>
      <dgm:spPr/>
      <dgm:t>
        <a:bodyPr/>
        <a:lstStyle/>
        <a:p>
          <a:endParaRPr lang="ru-RU"/>
        </a:p>
      </dgm:t>
    </dgm:pt>
    <dgm:pt modelId="{BA8D1BCC-110A-4734-877F-8335283C71B0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Агностицизм</a:t>
          </a:r>
          <a:endParaRPr lang="ru-RU" dirty="0"/>
        </a:p>
      </dgm:t>
    </dgm:pt>
    <dgm:pt modelId="{F2BBB137-64B1-4BCA-B9B3-7D89B67B0F27}" type="parTrans" cxnId="{3643045E-6B55-49FE-8C6B-4894F71B161C}">
      <dgm:prSet/>
      <dgm:spPr/>
      <dgm:t>
        <a:bodyPr/>
        <a:lstStyle/>
        <a:p>
          <a:endParaRPr lang="ru-RU"/>
        </a:p>
      </dgm:t>
    </dgm:pt>
    <dgm:pt modelId="{4156AA09-B246-4B14-92A5-ED48A078B01C}" type="sibTrans" cxnId="{3643045E-6B55-49FE-8C6B-4894F71B161C}">
      <dgm:prSet/>
      <dgm:spPr/>
      <dgm:t>
        <a:bodyPr/>
        <a:lstStyle/>
        <a:p>
          <a:endParaRPr lang="ru-RU"/>
        </a:p>
      </dgm:t>
    </dgm:pt>
    <dgm:pt modelId="{78CF1D85-6053-43C9-8CD4-CFDAF80DF0BA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Скептицизм</a:t>
          </a:r>
          <a:endParaRPr lang="ru-RU" dirty="0"/>
        </a:p>
      </dgm:t>
    </dgm:pt>
    <dgm:pt modelId="{175A8C87-7587-4345-9A81-7411494EFCDD}" type="parTrans" cxnId="{0EECCE16-44BF-4A43-9B22-52AEE2562C27}">
      <dgm:prSet/>
      <dgm:spPr/>
      <dgm:t>
        <a:bodyPr/>
        <a:lstStyle/>
        <a:p>
          <a:endParaRPr lang="ru-RU"/>
        </a:p>
      </dgm:t>
    </dgm:pt>
    <dgm:pt modelId="{2161F659-F339-4696-8AF1-DD69147D73FC}" type="sibTrans" cxnId="{0EECCE16-44BF-4A43-9B22-52AEE2562C27}">
      <dgm:prSet/>
      <dgm:spPr/>
      <dgm:t>
        <a:bodyPr/>
        <a:lstStyle/>
        <a:p>
          <a:endParaRPr lang="ru-RU"/>
        </a:p>
      </dgm:t>
    </dgm:pt>
    <dgm:pt modelId="{00B50F2A-9325-4218-9212-D467F67E52F3}" type="pres">
      <dgm:prSet presAssocID="{61A59876-D075-41DB-98B8-EAF9C36124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E01F8-43C1-4483-84DB-AFACB99F8414}" type="pres">
      <dgm:prSet presAssocID="{DC320BE1-C9A7-4E73-84CE-2CF3656838D4}" presName="parentText" presStyleLbl="node1" presStyleIdx="0" presStyleCnt="3" custLinFactNeighborX="126" custLinFactNeighborY="-9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1923E-B46C-42CE-8BA2-3AD46F16A702}" type="pres">
      <dgm:prSet presAssocID="{463029EC-0EFC-45E2-9B5C-B76F68CFF566}" presName="spacer" presStyleCnt="0"/>
      <dgm:spPr/>
    </dgm:pt>
    <dgm:pt modelId="{F0625A3E-80D8-4963-B22C-98751C607580}" type="pres">
      <dgm:prSet presAssocID="{BA8D1BCC-110A-4734-877F-8335283C71B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0A45D-7134-4752-BAB8-1BA2787FB084}" type="pres">
      <dgm:prSet presAssocID="{4156AA09-B246-4B14-92A5-ED48A078B01C}" presName="spacer" presStyleCnt="0"/>
      <dgm:spPr/>
    </dgm:pt>
    <dgm:pt modelId="{7BD4A5AB-3FDD-4C13-BE7B-A0DF9C097C67}" type="pres">
      <dgm:prSet presAssocID="{78CF1D85-6053-43C9-8CD4-CFDAF80DF0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24866-19A4-46D0-8694-93D054A86FC4}" type="presOf" srcId="{78CF1D85-6053-43C9-8CD4-CFDAF80DF0BA}" destId="{7BD4A5AB-3FDD-4C13-BE7B-A0DF9C097C67}" srcOrd="0" destOrd="0" presId="urn:microsoft.com/office/officeart/2005/8/layout/vList2"/>
    <dgm:cxn modelId="{7B5C4B18-2FFB-479A-A412-C94EB2013642}" type="presOf" srcId="{DC320BE1-C9A7-4E73-84CE-2CF3656838D4}" destId="{AE8E01F8-43C1-4483-84DB-AFACB99F8414}" srcOrd="0" destOrd="0" presId="urn:microsoft.com/office/officeart/2005/8/layout/vList2"/>
    <dgm:cxn modelId="{3643045E-6B55-49FE-8C6B-4894F71B161C}" srcId="{61A59876-D075-41DB-98B8-EAF9C3612491}" destId="{BA8D1BCC-110A-4734-877F-8335283C71B0}" srcOrd="1" destOrd="0" parTransId="{F2BBB137-64B1-4BCA-B9B3-7D89B67B0F27}" sibTransId="{4156AA09-B246-4B14-92A5-ED48A078B01C}"/>
    <dgm:cxn modelId="{E0438B2D-5155-4595-B7BF-0951A4BFE344}" type="presOf" srcId="{61A59876-D075-41DB-98B8-EAF9C3612491}" destId="{00B50F2A-9325-4218-9212-D467F67E52F3}" srcOrd="0" destOrd="0" presId="urn:microsoft.com/office/officeart/2005/8/layout/vList2"/>
    <dgm:cxn modelId="{3C9EC0BE-75D8-4CD2-8FF1-C4A728E75D9E}" srcId="{61A59876-D075-41DB-98B8-EAF9C3612491}" destId="{DC320BE1-C9A7-4E73-84CE-2CF3656838D4}" srcOrd="0" destOrd="0" parTransId="{38CA36B2-4B6C-4639-A690-3C1E835BFE84}" sibTransId="{463029EC-0EFC-45E2-9B5C-B76F68CFF566}"/>
    <dgm:cxn modelId="{0EECCE16-44BF-4A43-9B22-52AEE2562C27}" srcId="{61A59876-D075-41DB-98B8-EAF9C3612491}" destId="{78CF1D85-6053-43C9-8CD4-CFDAF80DF0BA}" srcOrd="2" destOrd="0" parTransId="{175A8C87-7587-4345-9A81-7411494EFCDD}" sibTransId="{2161F659-F339-4696-8AF1-DD69147D73FC}"/>
    <dgm:cxn modelId="{51C52D3F-8A2C-469E-B115-5BD366764D8E}" type="presOf" srcId="{BA8D1BCC-110A-4734-877F-8335283C71B0}" destId="{F0625A3E-80D8-4963-B22C-98751C607580}" srcOrd="0" destOrd="0" presId="urn:microsoft.com/office/officeart/2005/8/layout/vList2"/>
    <dgm:cxn modelId="{A9BD6691-674B-4800-9608-18F374DC3496}" type="presParOf" srcId="{00B50F2A-9325-4218-9212-D467F67E52F3}" destId="{AE8E01F8-43C1-4483-84DB-AFACB99F8414}" srcOrd="0" destOrd="0" presId="urn:microsoft.com/office/officeart/2005/8/layout/vList2"/>
    <dgm:cxn modelId="{498B4A9E-A854-47CC-888D-021C2F51A41E}" type="presParOf" srcId="{00B50F2A-9325-4218-9212-D467F67E52F3}" destId="{40B1923E-B46C-42CE-8BA2-3AD46F16A702}" srcOrd="1" destOrd="0" presId="urn:microsoft.com/office/officeart/2005/8/layout/vList2"/>
    <dgm:cxn modelId="{A69619B9-CF5E-4EC9-B494-CBEB54175DD0}" type="presParOf" srcId="{00B50F2A-9325-4218-9212-D467F67E52F3}" destId="{F0625A3E-80D8-4963-B22C-98751C607580}" srcOrd="2" destOrd="0" presId="urn:microsoft.com/office/officeart/2005/8/layout/vList2"/>
    <dgm:cxn modelId="{5927A500-AB5B-4A04-83DB-653DB4D869B1}" type="presParOf" srcId="{00B50F2A-9325-4218-9212-D467F67E52F3}" destId="{A510A45D-7134-4752-BAB8-1BA2787FB084}" srcOrd="3" destOrd="0" presId="urn:microsoft.com/office/officeart/2005/8/layout/vList2"/>
    <dgm:cxn modelId="{9DBB6A6A-4577-4772-B754-BFF7363638B3}" type="presParOf" srcId="{00B50F2A-9325-4218-9212-D467F67E52F3}" destId="{7BD4A5AB-3FDD-4C13-BE7B-A0DF9C097C6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06AE26-E3C0-4534-9898-BCE4B8D26AD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B1EA8E5-437E-4C54-9CE8-331BC734AF94}">
      <dgm:prSet phldrT="[Текст]" custT="1"/>
      <dgm:spPr/>
      <dgm:t>
        <a:bodyPr/>
        <a:lstStyle/>
        <a:p>
          <a:r>
            <a:rPr lang="ru-RU" sz="3600" b="1" dirty="0" smtClean="0"/>
            <a:t>Уровни познания</a:t>
          </a:r>
          <a:endParaRPr lang="ru-RU" sz="3600" b="1" dirty="0"/>
        </a:p>
      </dgm:t>
    </dgm:pt>
    <dgm:pt modelId="{54A618A2-3C7B-420F-BC61-EC3A6B3C53C7}" type="parTrans" cxnId="{8DF7F044-7B70-4446-8C83-158CFB83D3C7}">
      <dgm:prSet/>
      <dgm:spPr/>
      <dgm:t>
        <a:bodyPr/>
        <a:lstStyle/>
        <a:p>
          <a:endParaRPr lang="ru-RU"/>
        </a:p>
      </dgm:t>
    </dgm:pt>
    <dgm:pt modelId="{54088452-0C26-439F-BBE7-20C09B590F31}" type="sibTrans" cxnId="{8DF7F044-7B70-4446-8C83-158CFB83D3C7}">
      <dgm:prSet/>
      <dgm:spPr/>
      <dgm:t>
        <a:bodyPr/>
        <a:lstStyle/>
        <a:p>
          <a:endParaRPr lang="ru-RU"/>
        </a:p>
      </dgm:t>
    </dgm:pt>
    <dgm:pt modelId="{A64DA0D0-15FA-4202-A902-E3A66DC5F342}">
      <dgm:prSet phldrT="[Текст]" custT="1"/>
      <dgm:spPr/>
      <dgm:t>
        <a:bodyPr/>
        <a:lstStyle/>
        <a:p>
          <a:r>
            <a:rPr lang="ru-RU" sz="2400" b="1" i="1" dirty="0" smtClean="0"/>
            <a:t>чувственное</a:t>
          </a:r>
          <a:endParaRPr lang="ru-RU" sz="2400" b="1" i="1" dirty="0"/>
        </a:p>
      </dgm:t>
    </dgm:pt>
    <dgm:pt modelId="{602386EC-DB4D-44C5-991E-C86C47E50D87}" type="parTrans" cxnId="{84029F5D-0DDC-46D3-BCF8-DA11C8BDD3C4}">
      <dgm:prSet/>
      <dgm:spPr/>
      <dgm:t>
        <a:bodyPr/>
        <a:lstStyle/>
        <a:p>
          <a:endParaRPr lang="ru-RU"/>
        </a:p>
      </dgm:t>
    </dgm:pt>
    <dgm:pt modelId="{D643288C-2312-4A49-ACBE-44E1D26F310E}" type="sibTrans" cxnId="{84029F5D-0DDC-46D3-BCF8-DA11C8BDD3C4}">
      <dgm:prSet/>
      <dgm:spPr/>
      <dgm:t>
        <a:bodyPr/>
        <a:lstStyle/>
        <a:p>
          <a:endParaRPr lang="ru-RU"/>
        </a:p>
      </dgm:t>
    </dgm:pt>
    <dgm:pt modelId="{749C3749-B11E-48EB-8ED0-48D702125959}">
      <dgm:prSet phldrT="[Текст]" custT="1"/>
      <dgm:spPr/>
      <dgm:t>
        <a:bodyPr/>
        <a:lstStyle/>
        <a:p>
          <a:r>
            <a:rPr lang="ru-RU" sz="1600" dirty="0" smtClean="0"/>
            <a:t>ощущение</a:t>
          </a:r>
          <a:endParaRPr lang="ru-RU" sz="1600" dirty="0"/>
        </a:p>
      </dgm:t>
    </dgm:pt>
    <dgm:pt modelId="{7258E895-57AE-4287-AD4D-FEF50BB00F81}" type="parTrans" cxnId="{E4B7BCA1-94EC-4526-AAF1-2C975488D429}">
      <dgm:prSet/>
      <dgm:spPr/>
      <dgm:t>
        <a:bodyPr/>
        <a:lstStyle/>
        <a:p>
          <a:endParaRPr lang="ru-RU"/>
        </a:p>
      </dgm:t>
    </dgm:pt>
    <dgm:pt modelId="{5193CB84-121D-4301-89B1-05D368318BE4}" type="sibTrans" cxnId="{E4B7BCA1-94EC-4526-AAF1-2C975488D429}">
      <dgm:prSet/>
      <dgm:spPr/>
      <dgm:t>
        <a:bodyPr/>
        <a:lstStyle/>
        <a:p>
          <a:endParaRPr lang="ru-RU"/>
        </a:p>
      </dgm:t>
    </dgm:pt>
    <dgm:pt modelId="{4E7C6E20-217E-4085-A8FC-DDB1DB0C84F9}">
      <dgm:prSet phldrT="[Текст]" custT="1"/>
      <dgm:spPr/>
      <dgm:t>
        <a:bodyPr/>
        <a:lstStyle/>
        <a:p>
          <a:r>
            <a:rPr lang="ru-RU" sz="1600" dirty="0" smtClean="0"/>
            <a:t>восприятие</a:t>
          </a:r>
          <a:endParaRPr lang="ru-RU" sz="1600" dirty="0"/>
        </a:p>
      </dgm:t>
    </dgm:pt>
    <dgm:pt modelId="{7424892A-3E1A-475D-887E-26EE953F2904}" type="parTrans" cxnId="{1C3CF1BB-1B73-4B13-840A-008C090A7569}">
      <dgm:prSet/>
      <dgm:spPr/>
      <dgm:t>
        <a:bodyPr/>
        <a:lstStyle/>
        <a:p>
          <a:endParaRPr lang="ru-RU"/>
        </a:p>
      </dgm:t>
    </dgm:pt>
    <dgm:pt modelId="{1575F455-1F94-448D-8CDC-8033BADB3037}" type="sibTrans" cxnId="{1C3CF1BB-1B73-4B13-840A-008C090A7569}">
      <dgm:prSet/>
      <dgm:spPr/>
      <dgm:t>
        <a:bodyPr/>
        <a:lstStyle/>
        <a:p>
          <a:endParaRPr lang="ru-RU"/>
        </a:p>
      </dgm:t>
    </dgm:pt>
    <dgm:pt modelId="{F49E81B3-E198-4B4F-8BBE-133670A615A3}">
      <dgm:prSet phldrT="[Текст]" custT="1"/>
      <dgm:spPr/>
      <dgm:t>
        <a:bodyPr/>
        <a:lstStyle/>
        <a:p>
          <a:r>
            <a:rPr lang="ru-RU" sz="2400" b="1" i="1" dirty="0" smtClean="0"/>
            <a:t>рациональное</a:t>
          </a:r>
          <a:endParaRPr lang="ru-RU" sz="2400" b="1" i="1" dirty="0"/>
        </a:p>
      </dgm:t>
    </dgm:pt>
    <dgm:pt modelId="{BF6AC47A-3D2D-47B3-B640-94445C70CD56}" type="parTrans" cxnId="{5C16F295-C047-41F3-9FB9-812699BE37A7}">
      <dgm:prSet/>
      <dgm:spPr/>
      <dgm:t>
        <a:bodyPr/>
        <a:lstStyle/>
        <a:p>
          <a:endParaRPr lang="ru-RU"/>
        </a:p>
      </dgm:t>
    </dgm:pt>
    <dgm:pt modelId="{24C07845-16FD-4387-A6DB-F57C4D8E2F93}" type="sibTrans" cxnId="{5C16F295-C047-41F3-9FB9-812699BE37A7}">
      <dgm:prSet/>
      <dgm:spPr/>
      <dgm:t>
        <a:bodyPr/>
        <a:lstStyle/>
        <a:p>
          <a:endParaRPr lang="ru-RU"/>
        </a:p>
      </dgm:t>
    </dgm:pt>
    <dgm:pt modelId="{E7CCD166-7307-4BFB-B988-C7036F1DFAF3}">
      <dgm:prSet phldrT="[Текст]" custT="1"/>
      <dgm:spPr/>
      <dgm:t>
        <a:bodyPr/>
        <a:lstStyle/>
        <a:p>
          <a:r>
            <a:rPr lang="ru-RU" sz="1600" dirty="0" smtClean="0"/>
            <a:t>понятие</a:t>
          </a:r>
          <a:endParaRPr lang="ru-RU" sz="1600" dirty="0"/>
        </a:p>
      </dgm:t>
    </dgm:pt>
    <dgm:pt modelId="{E96C3CC3-421D-4158-9483-BF971E2634E0}" type="parTrans" cxnId="{23B78EF0-C86B-4F93-8D0C-606BC99EF90E}">
      <dgm:prSet/>
      <dgm:spPr/>
      <dgm:t>
        <a:bodyPr/>
        <a:lstStyle/>
        <a:p>
          <a:endParaRPr lang="ru-RU"/>
        </a:p>
      </dgm:t>
    </dgm:pt>
    <dgm:pt modelId="{F01AA0D1-4916-4EC0-A10D-37679B465AB7}" type="sibTrans" cxnId="{23B78EF0-C86B-4F93-8D0C-606BC99EF90E}">
      <dgm:prSet/>
      <dgm:spPr/>
      <dgm:t>
        <a:bodyPr/>
        <a:lstStyle/>
        <a:p>
          <a:endParaRPr lang="ru-RU"/>
        </a:p>
      </dgm:t>
    </dgm:pt>
    <dgm:pt modelId="{56C210BF-36AA-44B1-8902-A0FF6B7360D1}">
      <dgm:prSet custT="1"/>
      <dgm:spPr/>
      <dgm:t>
        <a:bodyPr/>
        <a:lstStyle/>
        <a:p>
          <a:r>
            <a:rPr lang="ru-RU" sz="1600" dirty="0" smtClean="0"/>
            <a:t>представление</a:t>
          </a:r>
          <a:endParaRPr lang="ru-RU" sz="1600" dirty="0"/>
        </a:p>
      </dgm:t>
    </dgm:pt>
    <dgm:pt modelId="{9FA47C34-C98C-4F7A-B25A-C4B855D8C6AB}" type="parTrans" cxnId="{19595131-9B2D-4638-B325-24C85B12AD01}">
      <dgm:prSet/>
      <dgm:spPr/>
      <dgm:t>
        <a:bodyPr/>
        <a:lstStyle/>
        <a:p>
          <a:endParaRPr lang="ru-RU"/>
        </a:p>
      </dgm:t>
    </dgm:pt>
    <dgm:pt modelId="{D3EEDB2A-D0C6-45BE-948A-6D42FED58A35}" type="sibTrans" cxnId="{19595131-9B2D-4638-B325-24C85B12AD01}">
      <dgm:prSet/>
      <dgm:spPr/>
      <dgm:t>
        <a:bodyPr/>
        <a:lstStyle/>
        <a:p>
          <a:endParaRPr lang="ru-RU"/>
        </a:p>
      </dgm:t>
    </dgm:pt>
    <dgm:pt modelId="{B03ADD66-BB74-4D57-A946-F4C1E5178D5C}">
      <dgm:prSet custT="1"/>
      <dgm:spPr/>
      <dgm:t>
        <a:bodyPr/>
        <a:lstStyle/>
        <a:p>
          <a:r>
            <a:rPr lang="ru-RU" sz="1600" dirty="0" smtClean="0"/>
            <a:t>суждение</a:t>
          </a:r>
          <a:endParaRPr lang="ru-RU" sz="1600" dirty="0"/>
        </a:p>
      </dgm:t>
    </dgm:pt>
    <dgm:pt modelId="{CF814B18-D696-489C-9B2B-28241CA079BF}" type="parTrans" cxnId="{D556A293-A768-4C0B-8117-F92DEEA5CD82}">
      <dgm:prSet/>
      <dgm:spPr/>
      <dgm:t>
        <a:bodyPr/>
        <a:lstStyle/>
        <a:p>
          <a:endParaRPr lang="ru-RU"/>
        </a:p>
      </dgm:t>
    </dgm:pt>
    <dgm:pt modelId="{83823C96-1BA7-437A-BBAF-C4F0B9A0DB75}" type="sibTrans" cxnId="{D556A293-A768-4C0B-8117-F92DEEA5CD82}">
      <dgm:prSet/>
      <dgm:spPr/>
      <dgm:t>
        <a:bodyPr/>
        <a:lstStyle/>
        <a:p>
          <a:endParaRPr lang="ru-RU"/>
        </a:p>
      </dgm:t>
    </dgm:pt>
    <dgm:pt modelId="{54968E72-E5B1-4B99-9867-E297B0A2E3EE}">
      <dgm:prSet custT="1"/>
      <dgm:spPr/>
      <dgm:t>
        <a:bodyPr/>
        <a:lstStyle/>
        <a:p>
          <a:r>
            <a:rPr lang="ru-RU" sz="1600" dirty="0" smtClean="0"/>
            <a:t>умозаключение</a:t>
          </a:r>
          <a:endParaRPr lang="ru-RU" sz="1600" dirty="0"/>
        </a:p>
      </dgm:t>
    </dgm:pt>
    <dgm:pt modelId="{7383C7A8-C176-41B4-9F17-AEEEEA3755AE}" type="parTrans" cxnId="{3DEE7EF2-9518-4A35-9072-6A3A36DDD8A7}">
      <dgm:prSet/>
      <dgm:spPr/>
      <dgm:t>
        <a:bodyPr/>
        <a:lstStyle/>
        <a:p>
          <a:endParaRPr lang="ru-RU"/>
        </a:p>
      </dgm:t>
    </dgm:pt>
    <dgm:pt modelId="{ABEFE1A7-2405-4EC1-AEF1-1DB86FD2ADD3}" type="sibTrans" cxnId="{3DEE7EF2-9518-4A35-9072-6A3A36DDD8A7}">
      <dgm:prSet/>
      <dgm:spPr/>
      <dgm:t>
        <a:bodyPr/>
        <a:lstStyle/>
        <a:p>
          <a:endParaRPr lang="ru-RU"/>
        </a:p>
      </dgm:t>
    </dgm:pt>
    <dgm:pt modelId="{AD421F10-1527-4726-8778-044F9DE3F4B1}" type="pres">
      <dgm:prSet presAssocID="{E106AE26-E3C0-4534-9898-BCE4B8D26A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325E8A1-F7F2-416B-BE89-4177E4EFA002}" type="pres">
      <dgm:prSet presAssocID="{2B1EA8E5-437E-4C54-9CE8-331BC734AF94}" presName="hierRoot1" presStyleCnt="0"/>
      <dgm:spPr/>
      <dgm:t>
        <a:bodyPr/>
        <a:lstStyle/>
        <a:p>
          <a:endParaRPr lang="ru-RU"/>
        </a:p>
      </dgm:t>
    </dgm:pt>
    <dgm:pt modelId="{CF559108-F14D-4F13-9AB8-53D197800DB8}" type="pres">
      <dgm:prSet presAssocID="{2B1EA8E5-437E-4C54-9CE8-331BC734AF94}" presName="composite" presStyleCnt="0"/>
      <dgm:spPr/>
      <dgm:t>
        <a:bodyPr/>
        <a:lstStyle/>
        <a:p>
          <a:endParaRPr lang="ru-RU"/>
        </a:p>
      </dgm:t>
    </dgm:pt>
    <dgm:pt modelId="{D6212380-43F4-4F8B-A52C-91BD12FCABDB}" type="pres">
      <dgm:prSet presAssocID="{2B1EA8E5-437E-4C54-9CE8-331BC734AF94}" presName="background" presStyleLbl="node0" presStyleIdx="0" presStyleCnt="1"/>
      <dgm:spPr/>
      <dgm:t>
        <a:bodyPr/>
        <a:lstStyle/>
        <a:p>
          <a:endParaRPr lang="ru-RU"/>
        </a:p>
      </dgm:t>
    </dgm:pt>
    <dgm:pt modelId="{2CF7A406-DAE0-4BB8-8737-F0CCE0213307}" type="pres">
      <dgm:prSet presAssocID="{2B1EA8E5-437E-4C54-9CE8-331BC734AF94}" presName="text" presStyleLbl="fgAcc0" presStyleIdx="0" presStyleCnt="1" custScaleX="562144" custScaleY="306354" custLinFactY="-120141" custLinFactNeighborX="-17934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9C6FE0-0D2C-4075-8DD4-9B00C84AEBFB}" type="pres">
      <dgm:prSet presAssocID="{2B1EA8E5-437E-4C54-9CE8-331BC734AF94}" presName="hierChild2" presStyleCnt="0"/>
      <dgm:spPr/>
      <dgm:t>
        <a:bodyPr/>
        <a:lstStyle/>
        <a:p>
          <a:endParaRPr lang="ru-RU"/>
        </a:p>
      </dgm:t>
    </dgm:pt>
    <dgm:pt modelId="{3F4BED86-9DFE-4FE8-B4FC-4E7464944C00}" type="pres">
      <dgm:prSet presAssocID="{602386EC-DB4D-44C5-991E-C86C47E50D8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CC77186-651E-483B-B3C4-21578E469422}" type="pres">
      <dgm:prSet presAssocID="{A64DA0D0-15FA-4202-A902-E3A66DC5F342}" presName="hierRoot2" presStyleCnt="0"/>
      <dgm:spPr/>
      <dgm:t>
        <a:bodyPr/>
        <a:lstStyle/>
        <a:p>
          <a:endParaRPr lang="ru-RU"/>
        </a:p>
      </dgm:t>
    </dgm:pt>
    <dgm:pt modelId="{3A08BCA0-34AE-4C6E-8F5D-75E5F991A8AF}" type="pres">
      <dgm:prSet presAssocID="{A64DA0D0-15FA-4202-A902-E3A66DC5F342}" presName="composite2" presStyleCnt="0"/>
      <dgm:spPr/>
      <dgm:t>
        <a:bodyPr/>
        <a:lstStyle/>
        <a:p>
          <a:endParaRPr lang="ru-RU"/>
        </a:p>
      </dgm:t>
    </dgm:pt>
    <dgm:pt modelId="{8B06F6EF-B969-4F49-9D83-81D795F8C7C4}" type="pres">
      <dgm:prSet presAssocID="{A64DA0D0-15FA-4202-A902-E3A66DC5F342}" presName="background2" presStyleLbl="node2" presStyleIdx="0" presStyleCnt="2"/>
      <dgm:spPr/>
      <dgm:t>
        <a:bodyPr/>
        <a:lstStyle/>
        <a:p>
          <a:endParaRPr lang="ru-RU"/>
        </a:p>
      </dgm:t>
    </dgm:pt>
    <dgm:pt modelId="{E01BA5B9-3D45-480C-AB06-6F3341C70048}" type="pres">
      <dgm:prSet presAssocID="{A64DA0D0-15FA-4202-A902-E3A66DC5F342}" presName="text2" presStyleLbl="fgAcc2" presStyleIdx="0" presStyleCnt="2" custScaleX="375230" custScaleY="192948" custLinFactY="-58728" custLinFactNeighborX="-9725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6B7058-CD93-488F-B1DC-C853EE43B688}" type="pres">
      <dgm:prSet presAssocID="{A64DA0D0-15FA-4202-A902-E3A66DC5F342}" presName="hierChild3" presStyleCnt="0"/>
      <dgm:spPr/>
      <dgm:t>
        <a:bodyPr/>
        <a:lstStyle/>
        <a:p>
          <a:endParaRPr lang="ru-RU"/>
        </a:p>
      </dgm:t>
    </dgm:pt>
    <dgm:pt modelId="{FE0524E5-40B7-4CB8-AB84-10A9318D28E1}" type="pres">
      <dgm:prSet presAssocID="{7258E895-57AE-4287-AD4D-FEF50BB00F81}" presName="Name17" presStyleLbl="parChTrans1D3" presStyleIdx="0" presStyleCnt="6"/>
      <dgm:spPr/>
      <dgm:t>
        <a:bodyPr/>
        <a:lstStyle/>
        <a:p>
          <a:endParaRPr lang="ru-RU"/>
        </a:p>
      </dgm:t>
    </dgm:pt>
    <dgm:pt modelId="{73489945-DD46-4EB7-A7F3-E9B8772908D3}" type="pres">
      <dgm:prSet presAssocID="{749C3749-B11E-48EB-8ED0-48D702125959}" presName="hierRoot3" presStyleCnt="0"/>
      <dgm:spPr/>
      <dgm:t>
        <a:bodyPr/>
        <a:lstStyle/>
        <a:p>
          <a:endParaRPr lang="ru-RU"/>
        </a:p>
      </dgm:t>
    </dgm:pt>
    <dgm:pt modelId="{C343B7FB-E08C-42DC-822E-CE6BD7EEF185}" type="pres">
      <dgm:prSet presAssocID="{749C3749-B11E-48EB-8ED0-48D702125959}" presName="composite3" presStyleCnt="0"/>
      <dgm:spPr/>
      <dgm:t>
        <a:bodyPr/>
        <a:lstStyle/>
        <a:p>
          <a:endParaRPr lang="ru-RU"/>
        </a:p>
      </dgm:t>
    </dgm:pt>
    <dgm:pt modelId="{DE6F4777-664E-4031-831C-3628464274A0}" type="pres">
      <dgm:prSet presAssocID="{749C3749-B11E-48EB-8ED0-48D702125959}" presName="background3" presStyleLbl="node3" presStyleIdx="0" presStyleCnt="6"/>
      <dgm:spPr/>
      <dgm:t>
        <a:bodyPr/>
        <a:lstStyle/>
        <a:p>
          <a:endParaRPr lang="ru-RU"/>
        </a:p>
      </dgm:t>
    </dgm:pt>
    <dgm:pt modelId="{010741FE-8DC3-40D2-9B2B-A2BA6BD94644}" type="pres">
      <dgm:prSet presAssocID="{749C3749-B11E-48EB-8ED0-48D702125959}" presName="text3" presStyleLbl="fgAcc3" presStyleIdx="0" presStyleCnt="6" custScaleX="225607" custLinFactNeighborX="-11450" custLinFactNeighborY="-82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8BC61-7CD9-48B6-A007-9B156F774367}" type="pres">
      <dgm:prSet presAssocID="{749C3749-B11E-48EB-8ED0-48D702125959}" presName="hierChild4" presStyleCnt="0"/>
      <dgm:spPr/>
      <dgm:t>
        <a:bodyPr/>
        <a:lstStyle/>
        <a:p>
          <a:endParaRPr lang="ru-RU"/>
        </a:p>
      </dgm:t>
    </dgm:pt>
    <dgm:pt modelId="{D742D664-B182-441A-9A39-9EF3F959880D}" type="pres">
      <dgm:prSet presAssocID="{7424892A-3E1A-475D-887E-26EE953F2904}" presName="Name17" presStyleLbl="parChTrans1D3" presStyleIdx="1" presStyleCnt="6"/>
      <dgm:spPr/>
      <dgm:t>
        <a:bodyPr/>
        <a:lstStyle/>
        <a:p>
          <a:endParaRPr lang="ru-RU"/>
        </a:p>
      </dgm:t>
    </dgm:pt>
    <dgm:pt modelId="{CF0DAA51-0F9B-413C-B2C7-59F37E9D3963}" type="pres">
      <dgm:prSet presAssocID="{4E7C6E20-217E-4085-A8FC-DDB1DB0C84F9}" presName="hierRoot3" presStyleCnt="0"/>
      <dgm:spPr/>
      <dgm:t>
        <a:bodyPr/>
        <a:lstStyle/>
        <a:p>
          <a:endParaRPr lang="ru-RU"/>
        </a:p>
      </dgm:t>
    </dgm:pt>
    <dgm:pt modelId="{17B5E742-528C-4FD3-9EE8-5CCFE28FC243}" type="pres">
      <dgm:prSet presAssocID="{4E7C6E20-217E-4085-A8FC-DDB1DB0C84F9}" presName="composite3" presStyleCnt="0"/>
      <dgm:spPr/>
      <dgm:t>
        <a:bodyPr/>
        <a:lstStyle/>
        <a:p>
          <a:endParaRPr lang="ru-RU"/>
        </a:p>
      </dgm:t>
    </dgm:pt>
    <dgm:pt modelId="{498B652F-3BE8-4A91-B5A9-0E03F49B41B1}" type="pres">
      <dgm:prSet presAssocID="{4E7C6E20-217E-4085-A8FC-DDB1DB0C84F9}" presName="background3" presStyleLbl="node3" presStyleIdx="1" presStyleCnt="6"/>
      <dgm:spPr/>
      <dgm:t>
        <a:bodyPr/>
        <a:lstStyle/>
        <a:p>
          <a:endParaRPr lang="ru-RU"/>
        </a:p>
      </dgm:t>
    </dgm:pt>
    <dgm:pt modelId="{A1D8D5C7-2236-441D-A406-41823BC4E03B}" type="pres">
      <dgm:prSet presAssocID="{4E7C6E20-217E-4085-A8FC-DDB1DB0C84F9}" presName="text3" presStyleLbl="fgAcc3" presStyleIdx="1" presStyleCnt="6" custScaleX="226544" custLinFactNeighborX="-86290" custLinFactNeighborY="88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962F23-0E47-4A96-88C9-59D8DA37AEC8}" type="pres">
      <dgm:prSet presAssocID="{4E7C6E20-217E-4085-A8FC-DDB1DB0C84F9}" presName="hierChild4" presStyleCnt="0"/>
      <dgm:spPr/>
      <dgm:t>
        <a:bodyPr/>
        <a:lstStyle/>
        <a:p>
          <a:endParaRPr lang="ru-RU"/>
        </a:p>
      </dgm:t>
    </dgm:pt>
    <dgm:pt modelId="{F8DE7EA9-5E48-48EF-A7E3-900330BEF53C}" type="pres">
      <dgm:prSet presAssocID="{9FA47C34-C98C-4F7A-B25A-C4B855D8C6AB}" presName="Name17" presStyleLbl="parChTrans1D3" presStyleIdx="2" presStyleCnt="6"/>
      <dgm:spPr/>
      <dgm:t>
        <a:bodyPr/>
        <a:lstStyle/>
        <a:p>
          <a:endParaRPr lang="ru-RU"/>
        </a:p>
      </dgm:t>
    </dgm:pt>
    <dgm:pt modelId="{1B95EB5F-AD18-45B8-A12C-6942EB58A731}" type="pres">
      <dgm:prSet presAssocID="{56C210BF-36AA-44B1-8902-A0FF6B7360D1}" presName="hierRoot3" presStyleCnt="0"/>
      <dgm:spPr/>
      <dgm:t>
        <a:bodyPr/>
        <a:lstStyle/>
        <a:p>
          <a:endParaRPr lang="ru-RU"/>
        </a:p>
      </dgm:t>
    </dgm:pt>
    <dgm:pt modelId="{871CABC8-347A-40DE-9A02-7DB23369C865}" type="pres">
      <dgm:prSet presAssocID="{56C210BF-36AA-44B1-8902-A0FF6B7360D1}" presName="composite3" presStyleCnt="0"/>
      <dgm:spPr/>
      <dgm:t>
        <a:bodyPr/>
        <a:lstStyle/>
        <a:p>
          <a:endParaRPr lang="ru-RU"/>
        </a:p>
      </dgm:t>
    </dgm:pt>
    <dgm:pt modelId="{3288B26E-41FD-4EF2-B9C4-C75CB35E2294}" type="pres">
      <dgm:prSet presAssocID="{56C210BF-36AA-44B1-8902-A0FF6B7360D1}" presName="background3" presStyleLbl="node3" presStyleIdx="2" presStyleCnt="6"/>
      <dgm:spPr/>
      <dgm:t>
        <a:bodyPr/>
        <a:lstStyle/>
        <a:p>
          <a:endParaRPr lang="ru-RU"/>
        </a:p>
      </dgm:t>
    </dgm:pt>
    <dgm:pt modelId="{7F961549-AAEB-4A25-B402-E6D1850C9774}" type="pres">
      <dgm:prSet presAssocID="{56C210BF-36AA-44B1-8902-A0FF6B7360D1}" presName="text3" presStyleLbl="fgAcc3" presStyleIdx="2" presStyleCnt="6" custScaleX="294641" custLinFactX="-8735" custLinFactNeighborX="-100000" custLinFactNeighborY="-77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4B372-972F-4457-93F8-E27B940F1697}" type="pres">
      <dgm:prSet presAssocID="{56C210BF-36AA-44B1-8902-A0FF6B7360D1}" presName="hierChild4" presStyleCnt="0"/>
      <dgm:spPr/>
      <dgm:t>
        <a:bodyPr/>
        <a:lstStyle/>
        <a:p>
          <a:endParaRPr lang="ru-RU"/>
        </a:p>
      </dgm:t>
    </dgm:pt>
    <dgm:pt modelId="{1256021E-B816-4AD9-BE53-13FE8C0EC365}" type="pres">
      <dgm:prSet presAssocID="{BF6AC47A-3D2D-47B3-B640-94445C70CD5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BFE4A42-BF1E-45C7-93D2-4DE614A118E9}" type="pres">
      <dgm:prSet presAssocID="{F49E81B3-E198-4B4F-8BBE-133670A615A3}" presName="hierRoot2" presStyleCnt="0"/>
      <dgm:spPr/>
      <dgm:t>
        <a:bodyPr/>
        <a:lstStyle/>
        <a:p>
          <a:endParaRPr lang="ru-RU"/>
        </a:p>
      </dgm:t>
    </dgm:pt>
    <dgm:pt modelId="{968991CE-EC9B-4E97-9B20-671BFD15C479}" type="pres">
      <dgm:prSet presAssocID="{F49E81B3-E198-4B4F-8BBE-133670A615A3}" presName="composite2" presStyleCnt="0"/>
      <dgm:spPr/>
      <dgm:t>
        <a:bodyPr/>
        <a:lstStyle/>
        <a:p>
          <a:endParaRPr lang="ru-RU"/>
        </a:p>
      </dgm:t>
    </dgm:pt>
    <dgm:pt modelId="{C699B085-3960-4B02-BE89-D6CB6ACD2435}" type="pres">
      <dgm:prSet presAssocID="{F49E81B3-E198-4B4F-8BBE-133670A615A3}" presName="background2" presStyleLbl="node2" presStyleIdx="1" presStyleCnt="2"/>
      <dgm:spPr/>
      <dgm:t>
        <a:bodyPr/>
        <a:lstStyle/>
        <a:p>
          <a:endParaRPr lang="ru-RU"/>
        </a:p>
      </dgm:t>
    </dgm:pt>
    <dgm:pt modelId="{8F3C5F08-65E4-45BB-A2BE-FF7EA30DDF5C}" type="pres">
      <dgm:prSet presAssocID="{F49E81B3-E198-4B4F-8BBE-133670A615A3}" presName="text2" presStyleLbl="fgAcc2" presStyleIdx="1" presStyleCnt="2" custScaleX="403931" custScaleY="175382" custLinFactY="-61503" custLinFactNeighborX="50376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FB7073-C317-42F0-AB82-5234D8B9EE96}" type="pres">
      <dgm:prSet presAssocID="{F49E81B3-E198-4B4F-8BBE-133670A615A3}" presName="hierChild3" presStyleCnt="0"/>
      <dgm:spPr/>
      <dgm:t>
        <a:bodyPr/>
        <a:lstStyle/>
        <a:p>
          <a:endParaRPr lang="ru-RU"/>
        </a:p>
      </dgm:t>
    </dgm:pt>
    <dgm:pt modelId="{6075F8D8-6FDC-417B-8B29-49071B4C398E}" type="pres">
      <dgm:prSet presAssocID="{E96C3CC3-421D-4158-9483-BF971E2634E0}" presName="Name17" presStyleLbl="parChTrans1D3" presStyleIdx="3" presStyleCnt="6"/>
      <dgm:spPr/>
      <dgm:t>
        <a:bodyPr/>
        <a:lstStyle/>
        <a:p>
          <a:endParaRPr lang="ru-RU"/>
        </a:p>
      </dgm:t>
    </dgm:pt>
    <dgm:pt modelId="{9C0CCB6D-ABE1-4D57-A464-85C22037C4B6}" type="pres">
      <dgm:prSet presAssocID="{E7CCD166-7307-4BFB-B988-C7036F1DFAF3}" presName="hierRoot3" presStyleCnt="0"/>
      <dgm:spPr/>
      <dgm:t>
        <a:bodyPr/>
        <a:lstStyle/>
        <a:p>
          <a:endParaRPr lang="ru-RU"/>
        </a:p>
      </dgm:t>
    </dgm:pt>
    <dgm:pt modelId="{3FAA1562-2813-4322-9FD0-D64787C8C011}" type="pres">
      <dgm:prSet presAssocID="{E7CCD166-7307-4BFB-B988-C7036F1DFAF3}" presName="composite3" presStyleCnt="0"/>
      <dgm:spPr/>
      <dgm:t>
        <a:bodyPr/>
        <a:lstStyle/>
        <a:p>
          <a:endParaRPr lang="ru-RU"/>
        </a:p>
      </dgm:t>
    </dgm:pt>
    <dgm:pt modelId="{9C63708F-12D3-447A-8CF7-5D1A9B9395A7}" type="pres">
      <dgm:prSet presAssocID="{E7CCD166-7307-4BFB-B988-C7036F1DFAF3}" presName="background3" presStyleLbl="node3" presStyleIdx="3" presStyleCnt="6"/>
      <dgm:spPr/>
      <dgm:t>
        <a:bodyPr/>
        <a:lstStyle/>
        <a:p>
          <a:endParaRPr lang="ru-RU"/>
        </a:p>
      </dgm:t>
    </dgm:pt>
    <dgm:pt modelId="{D666B0F5-1FA6-478D-B6A9-F25759D0C148}" type="pres">
      <dgm:prSet presAssocID="{E7CCD166-7307-4BFB-B988-C7036F1DFAF3}" presName="text3" presStyleLbl="fgAcc3" presStyleIdx="3" presStyleCnt="6" custScaleX="177474" custLinFactNeighborX="86692" custLinFactNeighborY="-65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061EA9-963F-4AC7-A97B-8B239B9D0260}" type="pres">
      <dgm:prSet presAssocID="{E7CCD166-7307-4BFB-B988-C7036F1DFAF3}" presName="hierChild4" presStyleCnt="0"/>
      <dgm:spPr/>
      <dgm:t>
        <a:bodyPr/>
        <a:lstStyle/>
        <a:p>
          <a:endParaRPr lang="ru-RU"/>
        </a:p>
      </dgm:t>
    </dgm:pt>
    <dgm:pt modelId="{A07545FB-CDE4-4A6F-8062-0F531284219A}" type="pres">
      <dgm:prSet presAssocID="{CF814B18-D696-489C-9B2B-28241CA079BF}" presName="Name17" presStyleLbl="parChTrans1D3" presStyleIdx="4" presStyleCnt="6"/>
      <dgm:spPr/>
      <dgm:t>
        <a:bodyPr/>
        <a:lstStyle/>
        <a:p>
          <a:endParaRPr lang="ru-RU"/>
        </a:p>
      </dgm:t>
    </dgm:pt>
    <dgm:pt modelId="{C6BA47E5-8142-4DE0-8D83-EB186B1EF0A4}" type="pres">
      <dgm:prSet presAssocID="{B03ADD66-BB74-4D57-A946-F4C1E5178D5C}" presName="hierRoot3" presStyleCnt="0"/>
      <dgm:spPr/>
      <dgm:t>
        <a:bodyPr/>
        <a:lstStyle/>
        <a:p>
          <a:endParaRPr lang="ru-RU"/>
        </a:p>
      </dgm:t>
    </dgm:pt>
    <dgm:pt modelId="{58745290-A2D3-47FC-85B5-DB68A350AFE5}" type="pres">
      <dgm:prSet presAssocID="{B03ADD66-BB74-4D57-A946-F4C1E5178D5C}" presName="composite3" presStyleCnt="0"/>
      <dgm:spPr/>
      <dgm:t>
        <a:bodyPr/>
        <a:lstStyle/>
        <a:p>
          <a:endParaRPr lang="ru-RU"/>
        </a:p>
      </dgm:t>
    </dgm:pt>
    <dgm:pt modelId="{ADF8ABF7-FAD0-41CE-813A-2D4835ADC0C5}" type="pres">
      <dgm:prSet presAssocID="{B03ADD66-BB74-4D57-A946-F4C1E5178D5C}" presName="background3" presStyleLbl="node3" presStyleIdx="4" presStyleCnt="6"/>
      <dgm:spPr/>
      <dgm:t>
        <a:bodyPr/>
        <a:lstStyle/>
        <a:p>
          <a:endParaRPr lang="ru-RU"/>
        </a:p>
      </dgm:t>
    </dgm:pt>
    <dgm:pt modelId="{7FF2A440-5FC8-4D09-8E4D-B4AFA4AF7466}" type="pres">
      <dgm:prSet presAssocID="{B03ADD66-BB74-4D57-A946-F4C1E5178D5C}" presName="text3" presStyleLbl="fgAcc3" presStyleIdx="4" presStyleCnt="6" custScaleX="191335" custLinFactY="67687" custLinFactNeighborX="6664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142927-9839-480E-814A-A80F8D0E229B}" type="pres">
      <dgm:prSet presAssocID="{B03ADD66-BB74-4D57-A946-F4C1E5178D5C}" presName="hierChild4" presStyleCnt="0"/>
      <dgm:spPr/>
      <dgm:t>
        <a:bodyPr/>
        <a:lstStyle/>
        <a:p>
          <a:endParaRPr lang="ru-RU"/>
        </a:p>
      </dgm:t>
    </dgm:pt>
    <dgm:pt modelId="{1145493C-8316-48A7-BD1A-D2EECB83B746}" type="pres">
      <dgm:prSet presAssocID="{7383C7A8-C176-41B4-9F17-AEEEEA3755AE}" presName="Name17" presStyleLbl="parChTrans1D3" presStyleIdx="5" presStyleCnt="6"/>
      <dgm:spPr/>
      <dgm:t>
        <a:bodyPr/>
        <a:lstStyle/>
        <a:p>
          <a:endParaRPr lang="ru-RU"/>
        </a:p>
      </dgm:t>
    </dgm:pt>
    <dgm:pt modelId="{99DD06A4-8287-4911-A768-87D968AB9564}" type="pres">
      <dgm:prSet presAssocID="{54968E72-E5B1-4B99-9867-E297B0A2E3EE}" presName="hierRoot3" presStyleCnt="0"/>
      <dgm:spPr/>
      <dgm:t>
        <a:bodyPr/>
        <a:lstStyle/>
        <a:p>
          <a:endParaRPr lang="ru-RU"/>
        </a:p>
      </dgm:t>
    </dgm:pt>
    <dgm:pt modelId="{851FA5E1-C275-4311-9F42-26222103D92A}" type="pres">
      <dgm:prSet presAssocID="{54968E72-E5B1-4B99-9867-E297B0A2E3EE}" presName="composite3" presStyleCnt="0"/>
      <dgm:spPr/>
      <dgm:t>
        <a:bodyPr/>
        <a:lstStyle/>
        <a:p>
          <a:endParaRPr lang="ru-RU"/>
        </a:p>
      </dgm:t>
    </dgm:pt>
    <dgm:pt modelId="{DD67B653-A4B7-4C1D-8B98-6D630AB43B85}" type="pres">
      <dgm:prSet presAssocID="{54968E72-E5B1-4B99-9867-E297B0A2E3EE}" presName="background3" presStyleLbl="node3" presStyleIdx="5" presStyleCnt="6"/>
      <dgm:spPr/>
      <dgm:t>
        <a:bodyPr/>
        <a:lstStyle/>
        <a:p>
          <a:endParaRPr lang="ru-RU"/>
        </a:p>
      </dgm:t>
    </dgm:pt>
    <dgm:pt modelId="{667569A8-2CA2-4A6F-894B-14455E3D7B89}" type="pres">
      <dgm:prSet presAssocID="{54968E72-E5B1-4B99-9867-E297B0A2E3EE}" presName="text3" presStyleLbl="fgAcc3" presStyleIdx="5" presStyleCnt="6" custScaleX="300491" custLinFactNeighborX="1040" custLinFactNeighborY="-653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1079DA-3C0A-4BCC-9E22-4932A0837EA5}" type="pres">
      <dgm:prSet presAssocID="{54968E72-E5B1-4B99-9867-E297B0A2E3EE}" presName="hierChild4" presStyleCnt="0"/>
      <dgm:spPr/>
      <dgm:t>
        <a:bodyPr/>
        <a:lstStyle/>
        <a:p>
          <a:endParaRPr lang="ru-RU"/>
        </a:p>
      </dgm:t>
    </dgm:pt>
  </dgm:ptLst>
  <dgm:cxnLst>
    <dgm:cxn modelId="{D6A1A52B-26CB-41BC-AD88-1078E6C2001F}" type="presOf" srcId="{CF814B18-D696-489C-9B2B-28241CA079BF}" destId="{A07545FB-CDE4-4A6F-8062-0F531284219A}" srcOrd="0" destOrd="0" presId="urn:microsoft.com/office/officeart/2005/8/layout/hierarchy1"/>
    <dgm:cxn modelId="{D556A293-A768-4C0B-8117-F92DEEA5CD82}" srcId="{F49E81B3-E198-4B4F-8BBE-133670A615A3}" destId="{B03ADD66-BB74-4D57-A946-F4C1E5178D5C}" srcOrd="1" destOrd="0" parTransId="{CF814B18-D696-489C-9B2B-28241CA079BF}" sibTransId="{83823C96-1BA7-437A-BBAF-C4F0B9A0DB75}"/>
    <dgm:cxn modelId="{9BF9E934-D333-40CE-A943-0F518B28D093}" type="presOf" srcId="{54968E72-E5B1-4B99-9867-E297B0A2E3EE}" destId="{667569A8-2CA2-4A6F-894B-14455E3D7B89}" srcOrd="0" destOrd="0" presId="urn:microsoft.com/office/officeart/2005/8/layout/hierarchy1"/>
    <dgm:cxn modelId="{90B1D303-DE67-4868-BA2A-47CDDF3ED9F3}" type="presOf" srcId="{E7CCD166-7307-4BFB-B988-C7036F1DFAF3}" destId="{D666B0F5-1FA6-478D-B6A9-F25759D0C148}" srcOrd="0" destOrd="0" presId="urn:microsoft.com/office/officeart/2005/8/layout/hierarchy1"/>
    <dgm:cxn modelId="{E4B7BCA1-94EC-4526-AAF1-2C975488D429}" srcId="{A64DA0D0-15FA-4202-A902-E3A66DC5F342}" destId="{749C3749-B11E-48EB-8ED0-48D702125959}" srcOrd="0" destOrd="0" parTransId="{7258E895-57AE-4287-AD4D-FEF50BB00F81}" sibTransId="{5193CB84-121D-4301-89B1-05D368318BE4}"/>
    <dgm:cxn modelId="{0E59E5DD-3715-4319-81BD-DBE97C752605}" type="presOf" srcId="{7258E895-57AE-4287-AD4D-FEF50BB00F81}" destId="{FE0524E5-40B7-4CB8-AB84-10A9318D28E1}" srcOrd="0" destOrd="0" presId="urn:microsoft.com/office/officeart/2005/8/layout/hierarchy1"/>
    <dgm:cxn modelId="{72D0066E-879D-4C54-870D-1CA3E4F4141B}" type="presOf" srcId="{BF6AC47A-3D2D-47B3-B640-94445C70CD56}" destId="{1256021E-B816-4AD9-BE53-13FE8C0EC365}" srcOrd="0" destOrd="0" presId="urn:microsoft.com/office/officeart/2005/8/layout/hierarchy1"/>
    <dgm:cxn modelId="{3DEE7EF2-9518-4A35-9072-6A3A36DDD8A7}" srcId="{F49E81B3-E198-4B4F-8BBE-133670A615A3}" destId="{54968E72-E5B1-4B99-9867-E297B0A2E3EE}" srcOrd="2" destOrd="0" parTransId="{7383C7A8-C176-41B4-9F17-AEEEEA3755AE}" sibTransId="{ABEFE1A7-2405-4EC1-AEF1-1DB86FD2ADD3}"/>
    <dgm:cxn modelId="{E1EC98A0-9519-40E3-9294-0D30A42F1565}" type="presOf" srcId="{2B1EA8E5-437E-4C54-9CE8-331BC734AF94}" destId="{2CF7A406-DAE0-4BB8-8737-F0CCE0213307}" srcOrd="0" destOrd="0" presId="urn:microsoft.com/office/officeart/2005/8/layout/hierarchy1"/>
    <dgm:cxn modelId="{84029F5D-0DDC-46D3-BCF8-DA11C8BDD3C4}" srcId="{2B1EA8E5-437E-4C54-9CE8-331BC734AF94}" destId="{A64DA0D0-15FA-4202-A902-E3A66DC5F342}" srcOrd="0" destOrd="0" parTransId="{602386EC-DB4D-44C5-991E-C86C47E50D87}" sibTransId="{D643288C-2312-4A49-ACBE-44E1D26F310E}"/>
    <dgm:cxn modelId="{9D3F3392-BDAB-4D01-88D7-2F766E7A4F9F}" type="presOf" srcId="{F49E81B3-E198-4B4F-8BBE-133670A615A3}" destId="{8F3C5F08-65E4-45BB-A2BE-FF7EA30DDF5C}" srcOrd="0" destOrd="0" presId="urn:microsoft.com/office/officeart/2005/8/layout/hierarchy1"/>
    <dgm:cxn modelId="{749D4629-44BD-4F8B-9B92-B6AA2C9EDD87}" type="presOf" srcId="{A64DA0D0-15FA-4202-A902-E3A66DC5F342}" destId="{E01BA5B9-3D45-480C-AB06-6F3341C70048}" srcOrd="0" destOrd="0" presId="urn:microsoft.com/office/officeart/2005/8/layout/hierarchy1"/>
    <dgm:cxn modelId="{23B78EF0-C86B-4F93-8D0C-606BC99EF90E}" srcId="{F49E81B3-E198-4B4F-8BBE-133670A615A3}" destId="{E7CCD166-7307-4BFB-B988-C7036F1DFAF3}" srcOrd="0" destOrd="0" parTransId="{E96C3CC3-421D-4158-9483-BF971E2634E0}" sibTransId="{F01AA0D1-4916-4EC0-A10D-37679B465AB7}"/>
    <dgm:cxn modelId="{1D35E1A6-DB90-4889-8304-237BB823559F}" type="presOf" srcId="{749C3749-B11E-48EB-8ED0-48D702125959}" destId="{010741FE-8DC3-40D2-9B2B-A2BA6BD94644}" srcOrd="0" destOrd="0" presId="urn:microsoft.com/office/officeart/2005/8/layout/hierarchy1"/>
    <dgm:cxn modelId="{E863552C-65B2-4134-84A8-C825E9F06B6D}" type="presOf" srcId="{56C210BF-36AA-44B1-8902-A0FF6B7360D1}" destId="{7F961549-AAEB-4A25-B402-E6D1850C9774}" srcOrd="0" destOrd="0" presId="urn:microsoft.com/office/officeart/2005/8/layout/hierarchy1"/>
    <dgm:cxn modelId="{8DF7F044-7B70-4446-8C83-158CFB83D3C7}" srcId="{E106AE26-E3C0-4534-9898-BCE4B8D26AD2}" destId="{2B1EA8E5-437E-4C54-9CE8-331BC734AF94}" srcOrd="0" destOrd="0" parTransId="{54A618A2-3C7B-420F-BC61-EC3A6B3C53C7}" sibTransId="{54088452-0C26-439F-BBE7-20C09B590F31}"/>
    <dgm:cxn modelId="{5C16F295-C047-41F3-9FB9-812699BE37A7}" srcId="{2B1EA8E5-437E-4C54-9CE8-331BC734AF94}" destId="{F49E81B3-E198-4B4F-8BBE-133670A615A3}" srcOrd="1" destOrd="0" parTransId="{BF6AC47A-3D2D-47B3-B640-94445C70CD56}" sibTransId="{24C07845-16FD-4387-A6DB-F57C4D8E2F93}"/>
    <dgm:cxn modelId="{19595131-9B2D-4638-B325-24C85B12AD01}" srcId="{A64DA0D0-15FA-4202-A902-E3A66DC5F342}" destId="{56C210BF-36AA-44B1-8902-A0FF6B7360D1}" srcOrd="2" destOrd="0" parTransId="{9FA47C34-C98C-4F7A-B25A-C4B855D8C6AB}" sibTransId="{D3EEDB2A-D0C6-45BE-948A-6D42FED58A35}"/>
    <dgm:cxn modelId="{3C4FAB04-6C8C-4F79-8289-DFC5FD4FB2BB}" type="presOf" srcId="{602386EC-DB4D-44C5-991E-C86C47E50D87}" destId="{3F4BED86-9DFE-4FE8-B4FC-4E7464944C00}" srcOrd="0" destOrd="0" presId="urn:microsoft.com/office/officeart/2005/8/layout/hierarchy1"/>
    <dgm:cxn modelId="{1C3CF1BB-1B73-4B13-840A-008C090A7569}" srcId="{A64DA0D0-15FA-4202-A902-E3A66DC5F342}" destId="{4E7C6E20-217E-4085-A8FC-DDB1DB0C84F9}" srcOrd="1" destOrd="0" parTransId="{7424892A-3E1A-475D-887E-26EE953F2904}" sibTransId="{1575F455-1F94-448D-8CDC-8033BADB3037}"/>
    <dgm:cxn modelId="{CECEEA27-AE5D-46DE-B9E0-CE59F5AB4D54}" type="presOf" srcId="{B03ADD66-BB74-4D57-A946-F4C1E5178D5C}" destId="{7FF2A440-5FC8-4D09-8E4D-B4AFA4AF7466}" srcOrd="0" destOrd="0" presId="urn:microsoft.com/office/officeart/2005/8/layout/hierarchy1"/>
    <dgm:cxn modelId="{342BED6D-C8BC-463F-BDCE-BFFD62797B78}" type="presOf" srcId="{7383C7A8-C176-41B4-9F17-AEEEEA3755AE}" destId="{1145493C-8316-48A7-BD1A-D2EECB83B746}" srcOrd="0" destOrd="0" presId="urn:microsoft.com/office/officeart/2005/8/layout/hierarchy1"/>
    <dgm:cxn modelId="{1F703EC6-7B03-4081-AA46-D6C2F4E9296E}" type="presOf" srcId="{7424892A-3E1A-475D-887E-26EE953F2904}" destId="{D742D664-B182-441A-9A39-9EF3F959880D}" srcOrd="0" destOrd="0" presId="urn:microsoft.com/office/officeart/2005/8/layout/hierarchy1"/>
    <dgm:cxn modelId="{3882E9D2-F693-4775-A7D3-CE63D46775C4}" type="presOf" srcId="{4E7C6E20-217E-4085-A8FC-DDB1DB0C84F9}" destId="{A1D8D5C7-2236-441D-A406-41823BC4E03B}" srcOrd="0" destOrd="0" presId="urn:microsoft.com/office/officeart/2005/8/layout/hierarchy1"/>
    <dgm:cxn modelId="{587A4DBF-15E1-4FEA-A52B-1FCB433D8028}" type="presOf" srcId="{9FA47C34-C98C-4F7A-B25A-C4B855D8C6AB}" destId="{F8DE7EA9-5E48-48EF-A7E3-900330BEF53C}" srcOrd="0" destOrd="0" presId="urn:microsoft.com/office/officeart/2005/8/layout/hierarchy1"/>
    <dgm:cxn modelId="{5291B7DF-8CA9-4811-AD59-23705C217509}" type="presOf" srcId="{E96C3CC3-421D-4158-9483-BF971E2634E0}" destId="{6075F8D8-6FDC-417B-8B29-49071B4C398E}" srcOrd="0" destOrd="0" presId="urn:microsoft.com/office/officeart/2005/8/layout/hierarchy1"/>
    <dgm:cxn modelId="{E3F5B106-E9EE-45C4-BA0F-6C2465B934EC}" type="presOf" srcId="{E106AE26-E3C0-4534-9898-BCE4B8D26AD2}" destId="{AD421F10-1527-4726-8778-044F9DE3F4B1}" srcOrd="0" destOrd="0" presId="urn:microsoft.com/office/officeart/2005/8/layout/hierarchy1"/>
    <dgm:cxn modelId="{4FEFF2EB-E06B-4AB1-B3AB-F3FAA5E39348}" type="presParOf" srcId="{AD421F10-1527-4726-8778-044F9DE3F4B1}" destId="{E325E8A1-F7F2-416B-BE89-4177E4EFA002}" srcOrd="0" destOrd="0" presId="urn:microsoft.com/office/officeart/2005/8/layout/hierarchy1"/>
    <dgm:cxn modelId="{3B6A65A8-5061-4DE5-AC4A-B10E4FF760E0}" type="presParOf" srcId="{E325E8A1-F7F2-416B-BE89-4177E4EFA002}" destId="{CF559108-F14D-4F13-9AB8-53D197800DB8}" srcOrd="0" destOrd="0" presId="urn:microsoft.com/office/officeart/2005/8/layout/hierarchy1"/>
    <dgm:cxn modelId="{E794CD40-D2C6-4CA6-8FB6-7E2F52016D4C}" type="presParOf" srcId="{CF559108-F14D-4F13-9AB8-53D197800DB8}" destId="{D6212380-43F4-4F8B-A52C-91BD12FCABDB}" srcOrd="0" destOrd="0" presId="urn:microsoft.com/office/officeart/2005/8/layout/hierarchy1"/>
    <dgm:cxn modelId="{1F0802E5-25EE-44C7-99D4-1A656B776E95}" type="presParOf" srcId="{CF559108-F14D-4F13-9AB8-53D197800DB8}" destId="{2CF7A406-DAE0-4BB8-8737-F0CCE0213307}" srcOrd="1" destOrd="0" presId="urn:microsoft.com/office/officeart/2005/8/layout/hierarchy1"/>
    <dgm:cxn modelId="{6CEB6C99-D8CD-4DC3-BF8F-AA9414F2D18E}" type="presParOf" srcId="{E325E8A1-F7F2-416B-BE89-4177E4EFA002}" destId="{4A9C6FE0-0D2C-4075-8DD4-9B00C84AEBFB}" srcOrd="1" destOrd="0" presId="urn:microsoft.com/office/officeart/2005/8/layout/hierarchy1"/>
    <dgm:cxn modelId="{29ED98F2-534E-4824-9562-BAB7C9A962A7}" type="presParOf" srcId="{4A9C6FE0-0D2C-4075-8DD4-9B00C84AEBFB}" destId="{3F4BED86-9DFE-4FE8-B4FC-4E7464944C00}" srcOrd="0" destOrd="0" presId="urn:microsoft.com/office/officeart/2005/8/layout/hierarchy1"/>
    <dgm:cxn modelId="{E55BB64F-562E-4DF2-97C7-93BF38F28072}" type="presParOf" srcId="{4A9C6FE0-0D2C-4075-8DD4-9B00C84AEBFB}" destId="{ACC77186-651E-483B-B3C4-21578E469422}" srcOrd="1" destOrd="0" presId="urn:microsoft.com/office/officeart/2005/8/layout/hierarchy1"/>
    <dgm:cxn modelId="{F249C338-0C90-46A3-9F05-F548FECF1A90}" type="presParOf" srcId="{ACC77186-651E-483B-B3C4-21578E469422}" destId="{3A08BCA0-34AE-4C6E-8F5D-75E5F991A8AF}" srcOrd="0" destOrd="0" presId="urn:microsoft.com/office/officeart/2005/8/layout/hierarchy1"/>
    <dgm:cxn modelId="{18B662F7-69B2-4EE5-AA87-15318D7E1E1C}" type="presParOf" srcId="{3A08BCA0-34AE-4C6E-8F5D-75E5F991A8AF}" destId="{8B06F6EF-B969-4F49-9D83-81D795F8C7C4}" srcOrd="0" destOrd="0" presId="urn:microsoft.com/office/officeart/2005/8/layout/hierarchy1"/>
    <dgm:cxn modelId="{3CEE5D86-33D0-4244-B387-EB77EEAB984F}" type="presParOf" srcId="{3A08BCA0-34AE-4C6E-8F5D-75E5F991A8AF}" destId="{E01BA5B9-3D45-480C-AB06-6F3341C70048}" srcOrd="1" destOrd="0" presId="urn:microsoft.com/office/officeart/2005/8/layout/hierarchy1"/>
    <dgm:cxn modelId="{A27913F4-208D-4C8E-952A-E6E10E355195}" type="presParOf" srcId="{ACC77186-651E-483B-B3C4-21578E469422}" destId="{306B7058-CD93-488F-B1DC-C853EE43B688}" srcOrd="1" destOrd="0" presId="urn:microsoft.com/office/officeart/2005/8/layout/hierarchy1"/>
    <dgm:cxn modelId="{6B8F5D55-C956-4857-A329-FD2B603259DE}" type="presParOf" srcId="{306B7058-CD93-488F-B1DC-C853EE43B688}" destId="{FE0524E5-40B7-4CB8-AB84-10A9318D28E1}" srcOrd="0" destOrd="0" presId="urn:microsoft.com/office/officeart/2005/8/layout/hierarchy1"/>
    <dgm:cxn modelId="{D39DFA48-8D37-4F38-A3FC-FB165DAEDF5C}" type="presParOf" srcId="{306B7058-CD93-488F-B1DC-C853EE43B688}" destId="{73489945-DD46-4EB7-A7F3-E9B8772908D3}" srcOrd="1" destOrd="0" presId="urn:microsoft.com/office/officeart/2005/8/layout/hierarchy1"/>
    <dgm:cxn modelId="{5E36D349-BA95-4176-8523-B3217A820FBA}" type="presParOf" srcId="{73489945-DD46-4EB7-A7F3-E9B8772908D3}" destId="{C343B7FB-E08C-42DC-822E-CE6BD7EEF185}" srcOrd="0" destOrd="0" presId="urn:microsoft.com/office/officeart/2005/8/layout/hierarchy1"/>
    <dgm:cxn modelId="{8E1649C6-4F8F-438F-8826-4CDFAE67CC81}" type="presParOf" srcId="{C343B7FB-E08C-42DC-822E-CE6BD7EEF185}" destId="{DE6F4777-664E-4031-831C-3628464274A0}" srcOrd="0" destOrd="0" presId="urn:microsoft.com/office/officeart/2005/8/layout/hierarchy1"/>
    <dgm:cxn modelId="{C061A2BF-5968-490D-A471-5A7BF7E763DA}" type="presParOf" srcId="{C343B7FB-E08C-42DC-822E-CE6BD7EEF185}" destId="{010741FE-8DC3-40D2-9B2B-A2BA6BD94644}" srcOrd="1" destOrd="0" presId="urn:microsoft.com/office/officeart/2005/8/layout/hierarchy1"/>
    <dgm:cxn modelId="{FB7774F3-7D5F-4C61-951D-9EFC3C9170C1}" type="presParOf" srcId="{73489945-DD46-4EB7-A7F3-E9B8772908D3}" destId="{BB18BC61-7CD9-48B6-A007-9B156F774367}" srcOrd="1" destOrd="0" presId="urn:microsoft.com/office/officeart/2005/8/layout/hierarchy1"/>
    <dgm:cxn modelId="{CFF78135-3C08-44EE-BE6D-4156640479BB}" type="presParOf" srcId="{306B7058-CD93-488F-B1DC-C853EE43B688}" destId="{D742D664-B182-441A-9A39-9EF3F959880D}" srcOrd="2" destOrd="0" presId="urn:microsoft.com/office/officeart/2005/8/layout/hierarchy1"/>
    <dgm:cxn modelId="{7789446F-2DEB-46A1-8D64-C709BEB6B5D5}" type="presParOf" srcId="{306B7058-CD93-488F-B1DC-C853EE43B688}" destId="{CF0DAA51-0F9B-413C-B2C7-59F37E9D3963}" srcOrd="3" destOrd="0" presId="urn:microsoft.com/office/officeart/2005/8/layout/hierarchy1"/>
    <dgm:cxn modelId="{B0C22962-A2B8-4BBA-B55A-A8EB7945DF0E}" type="presParOf" srcId="{CF0DAA51-0F9B-413C-B2C7-59F37E9D3963}" destId="{17B5E742-528C-4FD3-9EE8-5CCFE28FC243}" srcOrd="0" destOrd="0" presId="urn:microsoft.com/office/officeart/2005/8/layout/hierarchy1"/>
    <dgm:cxn modelId="{6B0E953E-459B-4370-ACB1-61FF2EE80733}" type="presParOf" srcId="{17B5E742-528C-4FD3-9EE8-5CCFE28FC243}" destId="{498B652F-3BE8-4A91-B5A9-0E03F49B41B1}" srcOrd="0" destOrd="0" presId="urn:microsoft.com/office/officeart/2005/8/layout/hierarchy1"/>
    <dgm:cxn modelId="{7779FD4E-4D6D-4076-AA30-D34241E834B8}" type="presParOf" srcId="{17B5E742-528C-4FD3-9EE8-5CCFE28FC243}" destId="{A1D8D5C7-2236-441D-A406-41823BC4E03B}" srcOrd="1" destOrd="0" presId="urn:microsoft.com/office/officeart/2005/8/layout/hierarchy1"/>
    <dgm:cxn modelId="{19054256-56E3-4143-9E2F-F0795036DDEC}" type="presParOf" srcId="{CF0DAA51-0F9B-413C-B2C7-59F37E9D3963}" destId="{65962F23-0E47-4A96-88C9-59D8DA37AEC8}" srcOrd="1" destOrd="0" presId="urn:microsoft.com/office/officeart/2005/8/layout/hierarchy1"/>
    <dgm:cxn modelId="{6C5E459D-D3FD-479E-AFF0-29D7560F1435}" type="presParOf" srcId="{306B7058-CD93-488F-B1DC-C853EE43B688}" destId="{F8DE7EA9-5E48-48EF-A7E3-900330BEF53C}" srcOrd="4" destOrd="0" presId="urn:microsoft.com/office/officeart/2005/8/layout/hierarchy1"/>
    <dgm:cxn modelId="{F8945F27-6020-4FFB-8EBF-7796E588AADC}" type="presParOf" srcId="{306B7058-CD93-488F-B1DC-C853EE43B688}" destId="{1B95EB5F-AD18-45B8-A12C-6942EB58A731}" srcOrd="5" destOrd="0" presId="urn:microsoft.com/office/officeart/2005/8/layout/hierarchy1"/>
    <dgm:cxn modelId="{E8034895-DAAA-4546-A01B-5E74331803CE}" type="presParOf" srcId="{1B95EB5F-AD18-45B8-A12C-6942EB58A731}" destId="{871CABC8-347A-40DE-9A02-7DB23369C865}" srcOrd="0" destOrd="0" presId="urn:microsoft.com/office/officeart/2005/8/layout/hierarchy1"/>
    <dgm:cxn modelId="{3D638CF3-E7B2-4C0D-ACF0-CF3D826B312B}" type="presParOf" srcId="{871CABC8-347A-40DE-9A02-7DB23369C865}" destId="{3288B26E-41FD-4EF2-B9C4-C75CB35E2294}" srcOrd="0" destOrd="0" presId="urn:microsoft.com/office/officeart/2005/8/layout/hierarchy1"/>
    <dgm:cxn modelId="{1FA7C782-1532-4F25-A8A9-4392C5965E09}" type="presParOf" srcId="{871CABC8-347A-40DE-9A02-7DB23369C865}" destId="{7F961549-AAEB-4A25-B402-E6D1850C9774}" srcOrd="1" destOrd="0" presId="urn:microsoft.com/office/officeart/2005/8/layout/hierarchy1"/>
    <dgm:cxn modelId="{5C0D2B7B-F391-4274-B600-925AC25E7454}" type="presParOf" srcId="{1B95EB5F-AD18-45B8-A12C-6942EB58A731}" destId="{4074B372-972F-4457-93F8-E27B940F1697}" srcOrd="1" destOrd="0" presId="urn:microsoft.com/office/officeart/2005/8/layout/hierarchy1"/>
    <dgm:cxn modelId="{3766982E-9F09-47DA-94BB-911B2238D70C}" type="presParOf" srcId="{4A9C6FE0-0D2C-4075-8DD4-9B00C84AEBFB}" destId="{1256021E-B816-4AD9-BE53-13FE8C0EC365}" srcOrd="2" destOrd="0" presId="urn:microsoft.com/office/officeart/2005/8/layout/hierarchy1"/>
    <dgm:cxn modelId="{D0ECBE7B-9B42-4927-A776-70E214742F9E}" type="presParOf" srcId="{4A9C6FE0-0D2C-4075-8DD4-9B00C84AEBFB}" destId="{4BFE4A42-BF1E-45C7-93D2-4DE614A118E9}" srcOrd="3" destOrd="0" presId="urn:microsoft.com/office/officeart/2005/8/layout/hierarchy1"/>
    <dgm:cxn modelId="{466D6489-2513-4801-BC66-979862CEAA9F}" type="presParOf" srcId="{4BFE4A42-BF1E-45C7-93D2-4DE614A118E9}" destId="{968991CE-EC9B-4E97-9B20-671BFD15C479}" srcOrd="0" destOrd="0" presId="urn:microsoft.com/office/officeart/2005/8/layout/hierarchy1"/>
    <dgm:cxn modelId="{7F315D25-AC6A-40CD-8C58-4CB764C0AFA0}" type="presParOf" srcId="{968991CE-EC9B-4E97-9B20-671BFD15C479}" destId="{C699B085-3960-4B02-BE89-D6CB6ACD2435}" srcOrd="0" destOrd="0" presId="urn:microsoft.com/office/officeart/2005/8/layout/hierarchy1"/>
    <dgm:cxn modelId="{96413FBD-ADC2-4CB6-B0C1-96D6405AEB9D}" type="presParOf" srcId="{968991CE-EC9B-4E97-9B20-671BFD15C479}" destId="{8F3C5F08-65E4-45BB-A2BE-FF7EA30DDF5C}" srcOrd="1" destOrd="0" presId="urn:microsoft.com/office/officeart/2005/8/layout/hierarchy1"/>
    <dgm:cxn modelId="{DB61169C-7F2D-40DB-8295-EE1FE9659096}" type="presParOf" srcId="{4BFE4A42-BF1E-45C7-93D2-4DE614A118E9}" destId="{44FB7073-C317-42F0-AB82-5234D8B9EE96}" srcOrd="1" destOrd="0" presId="urn:microsoft.com/office/officeart/2005/8/layout/hierarchy1"/>
    <dgm:cxn modelId="{ACAB5E99-78FA-41EE-BC53-440F43B33CE1}" type="presParOf" srcId="{44FB7073-C317-42F0-AB82-5234D8B9EE96}" destId="{6075F8D8-6FDC-417B-8B29-49071B4C398E}" srcOrd="0" destOrd="0" presId="urn:microsoft.com/office/officeart/2005/8/layout/hierarchy1"/>
    <dgm:cxn modelId="{FE74DC2A-3C4E-44CA-904C-55D5C981779E}" type="presParOf" srcId="{44FB7073-C317-42F0-AB82-5234D8B9EE96}" destId="{9C0CCB6D-ABE1-4D57-A464-85C22037C4B6}" srcOrd="1" destOrd="0" presId="urn:microsoft.com/office/officeart/2005/8/layout/hierarchy1"/>
    <dgm:cxn modelId="{70212C5D-6526-4C9B-91E8-679AA163FA73}" type="presParOf" srcId="{9C0CCB6D-ABE1-4D57-A464-85C22037C4B6}" destId="{3FAA1562-2813-4322-9FD0-D64787C8C011}" srcOrd="0" destOrd="0" presId="urn:microsoft.com/office/officeart/2005/8/layout/hierarchy1"/>
    <dgm:cxn modelId="{62742FAC-1DD4-462F-9EBE-7EBDA866E7E6}" type="presParOf" srcId="{3FAA1562-2813-4322-9FD0-D64787C8C011}" destId="{9C63708F-12D3-447A-8CF7-5D1A9B9395A7}" srcOrd="0" destOrd="0" presId="urn:microsoft.com/office/officeart/2005/8/layout/hierarchy1"/>
    <dgm:cxn modelId="{62BC9DD9-B3ED-433C-9D48-35C21FCC6E58}" type="presParOf" srcId="{3FAA1562-2813-4322-9FD0-D64787C8C011}" destId="{D666B0F5-1FA6-478D-B6A9-F25759D0C148}" srcOrd="1" destOrd="0" presId="urn:microsoft.com/office/officeart/2005/8/layout/hierarchy1"/>
    <dgm:cxn modelId="{DE0BB3C5-ED61-4055-BF04-76DFBDD28CE5}" type="presParOf" srcId="{9C0CCB6D-ABE1-4D57-A464-85C22037C4B6}" destId="{D2061EA9-963F-4AC7-A97B-8B239B9D0260}" srcOrd="1" destOrd="0" presId="urn:microsoft.com/office/officeart/2005/8/layout/hierarchy1"/>
    <dgm:cxn modelId="{633A79D2-0D9B-4F4D-8AEE-0D2A014544CE}" type="presParOf" srcId="{44FB7073-C317-42F0-AB82-5234D8B9EE96}" destId="{A07545FB-CDE4-4A6F-8062-0F531284219A}" srcOrd="2" destOrd="0" presId="urn:microsoft.com/office/officeart/2005/8/layout/hierarchy1"/>
    <dgm:cxn modelId="{B87B3ED9-6C00-4444-A6F3-7DD3ACB0F322}" type="presParOf" srcId="{44FB7073-C317-42F0-AB82-5234D8B9EE96}" destId="{C6BA47E5-8142-4DE0-8D83-EB186B1EF0A4}" srcOrd="3" destOrd="0" presId="urn:microsoft.com/office/officeart/2005/8/layout/hierarchy1"/>
    <dgm:cxn modelId="{1E196DA0-3B35-48DC-819B-B02108B7A38D}" type="presParOf" srcId="{C6BA47E5-8142-4DE0-8D83-EB186B1EF0A4}" destId="{58745290-A2D3-47FC-85B5-DB68A350AFE5}" srcOrd="0" destOrd="0" presId="urn:microsoft.com/office/officeart/2005/8/layout/hierarchy1"/>
    <dgm:cxn modelId="{50239022-D029-4F6D-9FFC-7D54CD50839D}" type="presParOf" srcId="{58745290-A2D3-47FC-85B5-DB68A350AFE5}" destId="{ADF8ABF7-FAD0-41CE-813A-2D4835ADC0C5}" srcOrd="0" destOrd="0" presId="urn:microsoft.com/office/officeart/2005/8/layout/hierarchy1"/>
    <dgm:cxn modelId="{04F4A275-E3CE-4AD6-BA6C-9D835F9C6B01}" type="presParOf" srcId="{58745290-A2D3-47FC-85B5-DB68A350AFE5}" destId="{7FF2A440-5FC8-4D09-8E4D-B4AFA4AF7466}" srcOrd="1" destOrd="0" presId="urn:microsoft.com/office/officeart/2005/8/layout/hierarchy1"/>
    <dgm:cxn modelId="{3EBF5607-4488-4173-BE13-FD0BD47C79C7}" type="presParOf" srcId="{C6BA47E5-8142-4DE0-8D83-EB186B1EF0A4}" destId="{C2142927-9839-480E-814A-A80F8D0E229B}" srcOrd="1" destOrd="0" presId="urn:microsoft.com/office/officeart/2005/8/layout/hierarchy1"/>
    <dgm:cxn modelId="{AF4FFF85-7097-4B28-B63B-67BE7889DFC3}" type="presParOf" srcId="{44FB7073-C317-42F0-AB82-5234D8B9EE96}" destId="{1145493C-8316-48A7-BD1A-D2EECB83B746}" srcOrd="4" destOrd="0" presId="urn:microsoft.com/office/officeart/2005/8/layout/hierarchy1"/>
    <dgm:cxn modelId="{FB730398-878B-41FD-BFC3-DC8AEB0D45F0}" type="presParOf" srcId="{44FB7073-C317-42F0-AB82-5234D8B9EE96}" destId="{99DD06A4-8287-4911-A768-87D968AB9564}" srcOrd="5" destOrd="0" presId="urn:microsoft.com/office/officeart/2005/8/layout/hierarchy1"/>
    <dgm:cxn modelId="{5E92DC53-E7F0-45F6-9453-A17377EF6C53}" type="presParOf" srcId="{99DD06A4-8287-4911-A768-87D968AB9564}" destId="{851FA5E1-C275-4311-9F42-26222103D92A}" srcOrd="0" destOrd="0" presId="urn:microsoft.com/office/officeart/2005/8/layout/hierarchy1"/>
    <dgm:cxn modelId="{AD303A4A-C882-44B0-9310-2115D2D35A10}" type="presParOf" srcId="{851FA5E1-C275-4311-9F42-26222103D92A}" destId="{DD67B653-A4B7-4C1D-8B98-6D630AB43B85}" srcOrd="0" destOrd="0" presId="urn:microsoft.com/office/officeart/2005/8/layout/hierarchy1"/>
    <dgm:cxn modelId="{F5DA8AF7-8312-478E-A74A-B47B93849388}" type="presParOf" srcId="{851FA5E1-C275-4311-9F42-26222103D92A}" destId="{667569A8-2CA2-4A6F-894B-14455E3D7B89}" srcOrd="1" destOrd="0" presId="urn:microsoft.com/office/officeart/2005/8/layout/hierarchy1"/>
    <dgm:cxn modelId="{C60C48C2-4435-45DB-82BB-6BDB19BF69CB}" type="presParOf" srcId="{99DD06A4-8287-4911-A768-87D968AB9564}" destId="{AA1079DA-3C0A-4BCC-9E22-4932A0837E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EB6C0-42CC-452F-8C37-3CFCACD5B763}" type="doc">
      <dgm:prSet loTypeId="urn:microsoft.com/office/officeart/2005/8/layout/lProcess1" loCatId="process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D0BB18F3-D92B-4ACC-88E6-121B34CFA252}">
      <dgm:prSet phldrT="[Текст]"/>
      <dgm:spPr/>
      <dgm:t>
        <a:bodyPr/>
        <a:lstStyle/>
        <a:p>
          <a:r>
            <a:rPr lang="ru-RU" dirty="0" smtClean="0"/>
            <a:t>заблуждение</a:t>
          </a:r>
          <a:endParaRPr lang="ru-RU" dirty="0"/>
        </a:p>
      </dgm:t>
    </dgm:pt>
    <dgm:pt modelId="{A7489C12-5075-4334-8C40-7E398EF2CE2F}" type="parTrans" cxnId="{1ADD858E-64A0-4C8D-9E62-75697F5E81FB}">
      <dgm:prSet/>
      <dgm:spPr/>
      <dgm:t>
        <a:bodyPr/>
        <a:lstStyle/>
        <a:p>
          <a:endParaRPr lang="ru-RU"/>
        </a:p>
      </dgm:t>
    </dgm:pt>
    <dgm:pt modelId="{09524C38-8A7E-4E2B-AF1C-D7BADB4492EC}" type="sibTrans" cxnId="{1ADD858E-64A0-4C8D-9E62-75697F5E81FB}">
      <dgm:prSet/>
      <dgm:spPr/>
      <dgm:t>
        <a:bodyPr/>
        <a:lstStyle/>
        <a:p>
          <a:endParaRPr lang="ru-RU"/>
        </a:p>
      </dgm:t>
    </dgm:pt>
    <dgm:pt modelId="{A7E46CA3-8293-4B63-9233-2A58CC146F59}">
      <dgm:prSet phldrT="[Текст]"/>
      <dgm:spPr/>
      <dgm:t>
        <a:bodyPr/>
        <a:lstStyle/>
        <a:p>
          <a:r>
            <a:rPr lang="ru-RU" dirty="0" smtClean="0"/>
            <a:t>Утверждение, не соответствующее действительности, но ошибочно принимаемое за истину.</a:t>
          </a:r>
          <a:endParaRPr lang="ru-RU" dirty="0"/>
        </a:p>
      </dgm:t>
    </dgm:pt>
    <dgm:pt modelId="{2DA5E8DC-0DD5-422A-827D-8CA16636E1FB}" type="parTrans" cxnId="{A90D5E62-4C7B-4593-BAB9-0352F30A2E60}">
      <dgm:prSet/>
      <dgm:spPr/>
      <dgm:t>
        <a:bodyPr/>
        <a:lstStyle/>
        <a:p>
          <a:endParaRPr lang="ru-RU"/>
        </a:p>
      </dgm:t>
    </dgm:pt>
    <dgm:pt modelId="{956A3C41-0461-4970-87C8-5F3C4ADD1278}" type="sibTrans" cxnId="{A90D5E62-4C7B-4593-BAB9-0352F30A2E60}">
      <dgm:prSet/>
      <dgm:spPr/>
      <dgm:t>
        <a:bodyPr/>
        <a:lstStyle/>
        <a:p>
          <a:endParaRPr lang="ru-RU"/>
        </a:p>
      </dgm:t>
    </dgm:pt>
    <dgm:pt modelId="{94337AA4-7452-4F45-8BD7-5092059F57C9}">
      <dgm:prSet phldrT="[Текст]"/>
      <dgm:spPr/>
      <dgm:t>
        <a:bodyPr/>
        <a:lstStyle/>
        <a:p>
          <a:r>
            <a:rPr lang="ru-RU" dirty="0" smtClean="0"/>
            <a:t>ложь</a:t>
          </a:r>
          <a:endParaRPr lang="ru-RU" dirty="0"/>
        </a:p>
      </dgm:t>
    </dgm:pt>
    <dgm:pt modelId="{CA480992-0ADC-4851-914F-D1AE07A59214}" type="parTrans" cxnId="{09BCB5F0-1DFA-4752-BD57-D60619F87C5D}">
      <dgm:prSet/>
      <dgm:spPr/>
      <dgm:t>
        <a:bodyPr/>
        <a:lstStyle/>
        <a:p>
          <a:endParaRPr lang="ru-RU"/>
        </a:p>
      </dgm:t>
    </dgm:pt>
    <dgm:pt modelId="{87CFCF5A-65DD-4785-8A20-97E88AED3C05}" type="sibTrans" cxnId="{09BCB5F0-1DFA-4752-BD57-D60619F87C5D}">
      <dgm:prSet/>
      <dgm:spPr/>
      <dgm:t>
        <a:bodyPr/>
        <a:lstStyle/>
        <a:p>
          <a:endParaRPr lang="ru-RU"/>
        </a:p>
      </dgm:t>
    </dgm:pt>
    <dgm:pt modelId="{A1A5FBC7-68C2-4487-A7FA-99D303A44699}">
      <dgm:prSet phldrT="[Текст]"/>
      <dgm:spPr/>
      <dgm:t>
        <a:bodyPr/>
        <a:lstStyle/>
        <a:p>
          <a:r>
            <a:rPr lang="ru-RU" dirty="0" smtClean="0"/>
            <a:t> Утверждение, не соответствующее истине; сознательное искажение действительности.</a:t>
          </a:r>
          <a:endParaRPr lang="ru-RU" dirty="0"/>
        </a:p>
      </dgm:t>
    </dgm:pt>
    <dgm:pt modelId="{691A8686-468E-454C-B67F-71E1C8CA2237}" type="parTrans" cxnId="{16235D2E-606F-404A-8233-5EE79B8FEB85}">
      <dgm:prSet/>
      <dgm:spPr/>
      <dgm:t>
        <a:bodyPr/>
        <a:lstStyle/>
        <a:p>
          <a:endParaRPr lang="ru-RU"/>
        </a:p>
      </dgm:t>
    </dgm:pt>
    <dgm:pt modelId="{33AECEBF-1AD3-4621-B26F-AE65D87E978D}" type="sibTrans" cxnId="{16235D2E-606F-404A-8233-5EE79B8FEB85}">
      <dgm:prSet/>
      <dgm:spPr/>
      <dgm:t>
        <a:bodyPr/>
        <a:lstStyle/>
        <a:p>
          <a:endParaRPr lang="ru-RU"/>
        </a:p>
      </dgm:t>
    </dgm:pt>
    <dgm:pt modelId="{4883CC27-7E23-4B8B-9041-7AD9F66162F8}" type="pres">
      <dgm:prSet presAssocID="{4C9EB6C0-42CC-452F-8C37-3CFCACD5B7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A3E1E-95BE-477D-8F36-B28901FD8995}" type="pres">
      <dgm:prSet presAssocID="{D0BB18F3-D92B-4ACC-88E6-121B34CFA252}" presName="vertFlow" presStyleCnt="0"/>
      <dgm:spPr/>
      <dgm:t>
        <a:bodyPr/>
        <a:lstStyle/>
        <a:p>
          <a:endParaRPr lang="ru-RU"/>
        </a:p>
      </dgm:t>
    </dgm:pt>
    <dgm:pt modelId="{76B38E32-ECB3-4660-88E0-99DAACB64EEE}" type="pres">
      <dgm:prSet presAssocID="{D0BB18F3-D92B-4ACC-88E6-121B34CFA252}" presName="header" presStyleLbl="node1" presStyleIdx="0" presStyleCnt="2" custLinFactY="-24792" custLinFactNeighborX="260" custLinFactNeighborY="-100000"/>
      <dgm:spPr/>
      <dgm:t>
        <a:bodyPr/>
        <a:lstStyle/>
        <a:p>
          <a:endParaRPr lang="ru-RU"/>
        </a:p>
      </dgm:t>
    </dgm:pt>
    <dgm:pt modelId="{4122C599-59FA-48CC-A1D2-7399872D4C3F}" type="pres">
      <dgm:prSet presAssocID="{2DA5E8DC-0DD5-422A-827D-8CA16636E1FB}" presName="parTrans" presStyleLbl="sibTrans2D1" presStyleIdx="0" presStyleCnt="2"/>
      <dgm:spPr/>
      <dgm:t>
        <a:bodyPr/>
        <a:lstStyle/>
        <a:p>
          <a:endParaRPr lang="ru-RU"/>
        </a:p>
      </dgm:t>
    </dgm:pt>
    <dgm:pt modelId="{0FC02BFE-39CC-42C4-8FE0-3D9D3D0A1B1A}" type="pres">
      <dgm:prSet presAssocID="{A7E46CA3-8293-4B63-9233-2A58CC146F59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D3501-F9B4-4EBF-A4E6-46D8C2F9155E}" type="pres">
      <dgm:prSet presAssocID="{D0BB18F3-D92B-4ACC-88E6-121B34CFA252}" presName="hSp" presStyleCnt="0"/>
      <dgm:spPr/>
      <dgm:t>
        <a:bodyPr/>
        <a:lstStyle/>
        <a:p>
          <a:endParaRPr lang="ru-RU"/>
        </a:p>
      </dgm:t>
    </dgm:pt>
    <dgm:pt modelId="{A4487FA4-C35F-46DA-B143-9EF6B5FE40B0}" type="pres">
      <dgm:prSet presAssocID="{94337AA4-7452-4F45-8BD7-5092059F57C9}" presName="vertFlow" presStyleCnt="0"/>
      <dgm:spPr/>
      <dgm:t>
        <a:bodyPr/>
        <a:lstStyle/>
        <a:p>
          <a:endParaRPr lang="ru-RU"/>
        </a:p>
      </dgm:t>
    </dgm:pt>
    <dgm:pt modelId="{7D0424E8-0B11-4A28-9948-ABFA94E29983}" type="pres">
      <dgm:prSet presAssocID="{94337AA4-7452-4F45-8BD7-5092059F57C9}" presName="header" presStyleLbl="node1" presStyleIdx="1" presStyleCnt="2" custLinFactY="-24792" custLinFactNeighborX="-1382" custLinFactNeighborY="-100000"/>
      <dgm:spPr/>
      <dgm:t>
        <a:bodyPr/>
        <a:lstStyle/>
        <a:p>
          <a:endParaRPr lang="ru-RU"/>
        </a:p>
      </dgm:t>
    </dgm:pt>
    <dgm:pt modelId="{78EA38A4-76B6-456D-87E6-8926B56A4306}" type="pres">
      <dgm:prSet presAssocID="{691A8686-468E-454C-B67F-71E1C8CA2237}" presName="parTrans" presStyleLbl="sibTrans2D1" presStyleIdx="1" presStyleCnt="2"/>
      <dgm:spPr/>
      <dgm:t>
        <a:bodyPr/>
        <a:lstStyle/>
        <a:p>
          <a:endParaRPr lang="ru-RU"/>
        </a:p>
      </dgm:t>
    </dgm:pt>
    <dgm:pt modelId="{EF8814E5-09F8-4F40-A25E-F35122B13463}" type="pres">
      <dgm:prSet presAssocID="{A1A5FBC7-68C2-4487-A7FA-99D303A44699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D5E62-4C7B-4593-BAB9-0352F30A2E60}" srcId="{D0BB18F3-D92B-4ACC-88E6-121B34CFA252}" destId="{A7E46CA3-8293-4B63-9233-2A58CC146F59}" srcOrd="0" destOrd="0" parTransId="{2DA5E8DC-0DD5-422A-827D-8CA16636E1FB}" sibTransId="{956A3C41-0461-4970-87C8-5F3C4ADD1278}"/>
    <dgm:cxn modelId="{09BCB5F0-1DFA-4752-BD57-D60619F87C5D}" srcId="{4C9EB6C0-42CC-452F-8C37-3CFCACD5B763}" destId="{94337AA4-7452-4F45-8BD7-5092059F57C9}" srcOrd="1" destOrd="0" parTransId="{CA480992-0ADC-4851-914F-D1AE07A59214}" sibTransId="{87CFCF5A-65DD-4785-8A20-97E88AED3C05}"/>
    <dgm:cxn modelId="{E0A2D3F4-2D98-42C9-93B0-C7A6BDC95448}" type="presOf" srcId="{2DA5E8DC-0DD5-422A-827D-8CA16636E1FB}" destId="{4122C599-59FA-48CC-A1D2-7399872D4C3F}" srcOrd="0" destOrd="0" presId="urn:microsoft.com/office/officeart/2005/8/layout/lProcess1"/>
    <dgm:cxn modelId="{1ADD858E-64A0-4C8D-9E62-75697F5E81FB}" srcId="{4C9EB6C0-42CC-452F-8C37-3CFCACD5B763}" destId="{D0BB18F3-D92B-4ACC-88E6-121B34CFA252}" srcOrd="0" destOrd="0" parTransId="{A7489C12-5075-4334-8C40-7E398EF2CE2F}" sibTransId="{09524C38-8A7E-4E2B-AF1C-D7BADB4492EC}"/>
    <dgm:cxn modelId="{80CF067F-7889-43D1-A0D2-3F5C415B60B0}" type="presOf" srcId="{A7E46CA3-8293-4B63-9233-2A58CC146F59}" destId="{0FC02BFE-39CC-42C4-8FE0-3D9D3D0A1B1A}" srcOrd="0" destOrd="0" presId="urn:microsoft.com/office/officeart/2005/8/layout/lProcess1"/>
    <dgm:cxn modelId="{4C64F3C5-C196-4ABF-A3E7-2ADC99A038EA}" type="presOf" srcId="{691A8686-468E-454C-B67F-71E1C8CA2237}" destId="{78EA38A4-76B6-456D-87E6-8926B56A4306}" srcOrd="0" destOrd="0" presId="urn:microsoft.com/office/officeart/2005/8/layout/lProcess1"/>
    <dgm:cxn modelId="{16235D2E-606F-404A-8233-5EE79B8FEB85}" srcId="{94337AA4-7452-4F45-8BD7-5092059F57C9}" destId="{A1A5FBC7-68C2-4487-A7FA-99D303A44699}" srcOrd="0" destOrd="0" parTransId="{691A8686-468E-454C-B67F-71E1C8CA2237}" sibTransId="{33AECEBF-1AD3-4621-B26F-AE65D87E978D}"/>
    <dgm:cxn modelId="{F0E39B00-F98F-4888-8686-8D9BC935B36F}" type="presOf" srcId="{D0BB18F3-D92B-4ACC-88E6-121B34CFA252}" destId="{76B38E32-ECB3-4660-88E0-99DAACB64EEE}" srcOrd="0" destOrd="0" presId="urn:microsoft.com/office/officeart/2005/8/layout/lProcess1"/>
    <dgm:cxn modelId="{1F1928AC-C8D1-492D-923C-620F8E6D8F2B}" type="presOf" srcId="{A1A5FBC7-68C2-4487-A7FA-99D303A44699}" destId="{EF8814E5-09F8-4F40-A25E-F35122B13463}" srcOrd="0" destOrd="0" presId="urn:microsoft.com/office/officeart/2005/8/layout/lProcess1"/>
    <dgm:cxn modelId="{21D8726E-0FCE-4A7A-9237-02C1582DB8DC}" type="presOf" srcId="{4C9EB6C0-42CC-452F-8C37-3CFCACD5B763}" destId="{4883CC27-7E23-4B8B-9041-7AD9F66162F8}" srcOrd="0" destOrd="0" presId="urn:microsoft.com/office/officeart/2005/8/layout/lProcess1"/>
    <dgm:cxn modelId="{E08C447B-0FDA-47B3-B35E-3CF464A1091F}" type="presOf" srcId="{94337AA4-7452-4F45-8BD7-5092059F57C9}" destId="{7D0424E8-0B11-4A28-9948-ABFA94E29983}" srcOrd="0" destOrd="0" presId="urn:microsoft.com/office/officeart/2005/8/layout/lProcess1"/>
    <dgm:cxn modelId="{0207C366-53D6-4BFA-BCB4-1B9F0582E991}" type="presParOf" srcId="{4883CC27-7E23-4B8B-9041-7AD9F66162F8}" destId="{3DEA3E1E-95BE-477D-8F36-B28901FD8995}" srcOrd="0" destOrd="0" presId="urn:microsoft.com/office/officeart/2005/8/layout/lProcess1"/>
    <dgm:cxn modelId="{A57B8A91-EA91-46E8-8744-95665EAE2EDA}" type="presParOf" srcId="{3DEA3E1E-95BE-477D-8F36-B28901FD8995}" destId="{76B38E32-ECB3-4660-88E0-99DAACB64EEE}" srcOrd="0" destOrd="0" presId="urn:microsoft.com/office/officeart/2005/8/layout/lProcess1"/>
    <dgm:cxn modelId="{D64D9397-1B4B-469A-A711-E1928C7B5C16}" type="presParOf" srcId="{3DEA3E1E-95BE-477D-8F36-B28901FD8995}" destId="{4122C599-59FA-48CC-A1D2-7399872D4C3F}" srcOrd="1" destOrd="0" presId="urn:microsoft.com/office/officeart/2005/8/layout/lProcess1"/>
    <dgm:cxn modelId="{77D9C069-50EE-4B96-9660-AE771BAC28BD}" type="presParOf" srcId="{3DEA3E1E-95BE-477D-8F36-B28901FD8995}" destId="{0FC02BFE-39CC-42C4-8FE0-3D9D3D0A1B1A}" srcOrd="2" destOrd="0" presId="urn:microsoft.com/office/officeart/2005/8/layout/lProcess1"/>
    <dgm:cxn modelId="{A0945542-7E13-4F1A-B816-C6D91179F4F3}" type="presParOf" srcId="{4883CC27-7E23-4B8B-9041-7AD9F66162F8}" destId="{009D3501-F9B4-4EBF-A4E6-46D8C2F9155E}" srcOrd="1" destOrd="0" presId="urn:microsoft.com/office/officeart/2005/8/layout/lProcess1"/>
    <dgm:cxn modelId="{B222CFE6-06A1-44DF-A8AF-3DBBA3696FDA}" type="presParOf" srcId="{4883CC27-7E23-4B8B-9041-7AD9F66162F8}" destId="{A4487FA4-C35F-46DA-B143-9EF6B5FE40B0}" srcOrd="2" destOrd="0" presId="urn:microsoft.com/office/officeart/2005/8/layout/lProcess1"/>
    <dgm:cxn modelId="{8B96233A-8983-4753-AFE0-94B97EE624CC}" type="presParOf" srcId="{A4487FA4-C35F-46DA-B143-9EF6B5FE40B0}" destId="{7D0424E8-0B11-4A28-9948-ABFA94E29983}" srcOrd="0" destOrd="0" presId="urn:microsoft.com/office/officeart/2005/8/layout/lProcess1"/>
    <dgm:cxn modelId="{E2B839A3-7F0F-4B4A-A5CA-2121D3EFF59D}" type="presParOf" srcId="{A4487FA4-C35F-46DA-B143-9EF6B5FE40B0}" destId="{78EA38A4-76B6-456D-87E6-8926B56A4306}" srcOrd="1" destOrd="0" presId="urn:microsoft.com/office/officeart/2005/8/layout/lProcess1"/>
    <dgm:cxn modelId="{E59F049D-5928-41D4-929B-F62A8C48EE0D}" type="presParOf" srcId="{A4487FA4-C35F-46DA-B143-9EF6B5FE40B0}" destId="{EF8814E5-09F8-4F40-A25E-F35122B1346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2BFB90-9024-4E9C-A916-0EAC5D1F065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90F529-44F0-451C-967C-2FC32FA15EB6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CD19D46-E9C7-4599-B777-215682E63B8B}" type="parTrans" cxnId="{999072E5-0722-4C67-909C-C65003DB4A4A}">
      <dgm:prSet/>
      <dgm:spPr/>
      <dgm:t>
        <a:bodyPr/>
        <a:lstStyle/>
        <a:p>
          <a:endParaRPr lang="ru-RU"/>
        </a:p>
      </dgm:t>
    </dgm:pt>
    <dgm:pt modelId="{AE425671-655E-446A-8526-F599FB9E5D7B}" type="sibTrans" cxnId="{999072E5-0722-4C67-909C-C65003DB4A4A}">
      <dgm:prSet/>
      <dgm:spPr/>
      <dgm:t>
        <a:bodyPr/>
        <a:lstStyle/>
        <a:p>
          <a:endParaRPr lang="ru-RU"/>
        </a:p>
      </dgm:t>
    </dgm:pt>
    <dgm:pt modelId="{890B607B-24FD-4093-9D66-31756D9F572E}">
      <dgm:prSet phldrT="[Текст]"/>
      <dgm:spPr/>
      <dgm:t>
        <a:bodyPr/>
        <a:lstStyle/>
        <a:p>
          <a:endParaRPr lang="ru-RU" dirty="0"/>
        </a:p>
      </dgm:t>
    </dgm:pt>
    <dgm:pt modelId="{3EEBB736-B67A-46F9-9F0B-FF5115BFE7AD}" type="parTrans" cxnId="{F4518A81-56C0-448B-BB33-B82C3F2CAFCD}">
      <dgm:prSet/>
      <dgm:spPr/>
      <dgm:t>
        <a:bodyPr/>
        <a:lstStyle/>
        <a:p>
          <a:endParaRPr lang="ru-RU"/>
        </a:p>
      </dgm:t>
    </dgm:pt>
    <dgm:pt modelId="{595DA5AE-C4F8-4CB7-85EF-FC26D0F70EF5}" type="sibTrans" cxnId="{F4518A81-56C0-448B-BB33-B82C3F2CAFCD}">
      <dgm:prSet/>
      <dgm:spPr/>
      <dgm:t>
        <a:bodyPr/>
        <a:lstStyle/>
        <a:p>
          <a:endParaRPr lang="ru-RU"/>
        </a:p>
      </dgm:t>
    </dgm:pt>
    <dgm:pt modelId="{B027C41D-082D-4B3E-AD5A-AFA84EFB373E}">
      <dgm:prSet phldrT="[Текст]"/>
      <dgm:spPr/>
      <dgm:t>
        <a:bodyPr/>
        <a:lstStyle/>
        <a:p>
          <a:endParaRPr lang="ru-RU" dirty="0"/>
        </a:p>
      </dgm:t>
    </dgm:pt>
    <dgm:pt modelId="{3A0859F7-36BA-4CA6-A1B1-CD4911A2E4B9}" type="parTrans" cxnId="{A035653D-EFC6-42D0-815C-902AF356B472}">
      <dgm:prSet/>
      <dgm:spPr/>
      <dgm:t>
        <a:bodyPr/>
        <a:lstStyle/>
        <a:p>
          <a:endParaRPr lang="ru-RU"/>
        </a:p>
      </dgm:t>
    </dgm:pt>
    <dgm:pt modelId="{4032B5FB-0F97-4F30-A130-5D1CB8D2C07B}" type="sibTrans" cxnId="{A035653D-EFC6-42D0-815C-902AF356B472}">
      <dgm:prSet/>
      <dgm:spPr/>
      <dgm:t>
        <a:bodyPr/>
        <a:lstStyle/>
        <a:p>
          <a:endParaRPr lang="ru-RU"/>
        </a:p>
      </dgm:t>
    </dgm:pt>
    <dgm:pt modelId="{6F954B53-E14D-40CC-96B5-AD1C3EF13651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EB3838B-BA67-4A03-BFBF-7606DE4612DF}" type="parTrans" cxnId="{6CC081EF-31F6-4744-98D3-A42B5C3757A3}">
      <dgm:prSet/>
      <dgm:spPr/>
      <dgm:t>
        <a:bodyPr/>
        <a:lstStyle/>
        <a:p>
          <a:endParaRPr lang="ru-RU"/>
        </a:p>
      </dgm:t>
    </dgm:pt>
    <dgm:pt modelId="{A4050EE9-4A5B-470E-9988-09C3119DE03F}" type="sibTrans" cxnId="{6CC081EF-31F6-4744-98D3-A42B5C3757A3}">
      <dgm:prSet/>
      <dgm:spPr/>
      <dgm:t>
        <a:bodyPr/>
        <a:lstStyle/>
        <a:p>
          <a:endParaRPr lang="ru-RU"/>
        </a:p>
      </dgm:t>
    </dgm:pt>
    <dgm:pt modelId="{4ACFB456-754B-4E95-A878-D4C622DE47D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D13EBCA-7EF3-4082-8AC2-B9FDF4192763}" type="parTrans" cxnId="{616CF4D7-57AD-4BC3-A482-E34A4B2CE292}">
      <dgm:prSet/>
      <dgm:spPr/>
      <dgm:t>
        <a:bodyPr/>
        <a:lstStyle/>
        <a:p>
          <a:endParaRPr lang="ru-RU"/>
        </a:p>
      </dgm:t>
    </dgm:pt>
    <dgm:pt modelId="{82BE5354-1895-49A0-AE29-A16CEFF64AF1}" type="sibTrans" cxnId="{616CF4D7-57AD-4BC3-A482-E34A4B2CE292}">
      <dgm:prSet/>
      <dgm:spPr/>
      <dgm:t>
        <a:bodyPr/>
        <a:lstStyle/>
        <a:p>
          <a:endParaRPr lang="ru-RU"/>
        </a:p>
      </dgm:t>
    </dgm:pt>
    <dgm:pt modelId="{E23CCF13-6CAB-4A1A-8F88-B2A98681010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E133012-7956-49F8-8095-50AA76822898}" type="parTrans" cxnId="{57971E15-003C-4FE2-8C63-8D48EE1EA167}">
      <dgm:prSet/>
      <dgm:spPr/>
      <dgm:t>
        <a:bodyPr/>
        <a:lstStyle/>
        <a:p>
          <a:endParaRPr lang="ru-RU"/>
        </a:p>
      </dgm:t>
    </dgm:pt>
    <dgm:pt modelId="{7F4BEA85-6BB3-4FBB-BE58-00CCCFDB2501}" type="sibTrans" cxnId="{57971E15-003C-4FE2-8C63-8D48EE1EA167}">
      <dgm:prSet/>
      <dgm:spPr/>
      <dgm:t>
        <a:bodyPr/>
        <a:lstStyle/>
        <a:p>
          <a:endParaRPr lang="ru-RU"/>
        </a:p>
      </dgm:t>
    </dgm:pt>
    <dgm:pt modelId="{2FA9BFC7-2C5E-4ACF-A5D0-34F662724599}">
      <dgm:prSet phldrT="[Текст]"/>
      <dgm:spPr/>
      <dgm:t>
        <a:bodyPr/>
        <a:lstStyle/>
        <a:p>
          <a:endParaRPr lang="ru-RU"/>
        </a:p>
      </dgm:t>
    </dgm:pt>
    <dgm:pt modelId="{1817673C-CAAE-4D56-BE8A-F3CE6C78CB3E}" type="parTrans" cxnId="{D0263CE9-77F9-4B05-AD2D-1082C491B57D}">
      <dgm:prSet/>
      <dgm:spPr/>
      <dgm:t>
        <a:bodyPr/>
        <a:lstStyle/>
        <a:p>
          <a:endParaRPr lang="ru-RU"/>
        </a:p>
      </dgm:t>
    </dgm:pt>
    <dgm:pt modelId="{50BB8CB0-F193-4D96-BA13-A83D000BB75A}" type="sibTrans" cxnId="{D0263CE9-77F9-4B05-AD2D-1082C491B57D}">
      <dgm:prSet/>
      <dgm:spPr/>
      <dgm:t>
        <a:bodyPr/>
        <a:lstStyle/>
        <a:p>
          <a:endParaRPr lang="ru-RU"/>
        </a:p>
      </dgm:t>
    </dgm:pt>
    <dgm:pt modelId="{2A63EAA8-64E6-4430-9572-23A0B8F9C8E9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DD7C9D3-4E93-48DF-96B2-2013E359E9B0}" type="parTrans" cxnId="{FF73D427-1934-4462-AD19-AF1709607768}">
      <dgm:prSet/>
      <dgm:spPr/>
      <dgm:t>
        <a:bodyPr/>
        <a:lstStyle/>
        <a:p>
          <a:endParaRPr lang="ru-RU"/>
        </a:p>
      </dgm:t>
    </dgm:pt>
    <dgm:pt modelId="{38B18E1E-6522-457F-BB3D-39BA4F08B39B}" type="sibTrans" cxnId="{FF73D427-1934-4462-AD19-AF1709607768}">
      <dgm:prSet/>
      <dgm:spPr/>
      <dgm:t>
        <a:bodyPr/>
        <a:lstStyle/>
        <a:p>
          <a:endParaRPr lang="ru-RU"/>
        </a:p>
      </dgm:t>
    </dgm:pt>
    <dgm:pt modelId="{327396AD-C9BF-4E39-BBF6-6E7CCDE5B934}" type="pres">
      <dgm:prSet presAssocID="{AA2BFB90-9024-4E9C-A916-0EAC5D1F06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B73CD-AFC5-4AB5-9BC6-5B24710E4E7B}" type="pres">
      <dgm:prSet presAssocID="{6690F529-44F0-451C-967C-2FC32FA15EB6}" presName="centerShape" presStyleLbl="node0" presStyleIdx="0" presStyleCnt="1" custScaleX="130354" custScaleY="118192"/>
      <dgm:spPr/>
      <dgm:t>
        <a:bodyPr/>
        <a:lstStyle/>
        <a:p>
          <a:endParaRPr lang="ru-RU"/>
        </a:p>
      </dgm:t>
    </dgm:pt>
    <dgm:pt modelId="{08CBB64D-EDD7-4B7E-AA63-813B5F67D93D}" type="pres">
      <dgm:prSet presAssocID="{2A63EAA8-64E6-4430-9572-23A0B8F9C8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C7CCD-2B74-4D98-9BB9-BC92FDB4E9A8}" type="pres">
      <dgm:prSet presAssocID="{2A63EAA8-64E6-4430-9572-23A0B8F9C8E9}" presName="dummy" presStyleCnt="0"/>
      <dgm:spPr/>
    </dgm:pt>
    <dgm:pt modelId="{1EB9F6E1-76F3-4318-A382-013ED8585C18}" type="pres">
      <dgm:prSet presAssocID="{38B18E1E-6522-457F-BB3D-39BA4F08B39B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36C350F-80F5-4B41-96A2-966B0B21B618}" type="pres">
      <dgm:prSet presAssocID="{E23CCF13-6CAB-4A1A-8F88-B2A98681010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F53D3-BECE-4207-83FB-89FFFDCE5B83}" type="pres">
      <dgm:prSet presAssocID="{E23CCF13-6CAB-4A1A-8F88-B2A986810109}" presName="dummy" presStyleCnt="0"/>
      <dgm:spPr/>
    </dgm:pt>
    <dgm:pt modelId="{42D3980C-227E-4498-BA04-313AD271E97E}" type="pres">
      <dgm:prSet presAssocID="{7F4BEA85-6BB3-4FBB-BE58-00CCCFDB250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751B637-9580-4F70-842B-ECD7AE5F9A37}" type="pres">
      <dgm:prSet presAssocID="{4ACFB456-754B-4E95-A878-D4C622DE47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A48E-7E62-4707-9C48-E04AE607943A}" type="pres">
      <dgm:prSet presAssocID="{4ACFB456-754B-4E95-A878-D4C622DE47DC}" presName="dummy" presStyleCnt="0"/>
      <dgm:spPr/>
    </dgm:pt>
    <dgm:pt modelId="{64C3CB94-E00A-4E9A-A899-72CEC1CE6CC4}" type="pres">
      <dgm:prSet presAssocID="{82BE5354-1895-49A0-AE29-A16CEFF64AF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5AC63C8-1ACA-4C34-9F7D-0BE4C7332B36}" type="pres">
      <dgm:prSet presAssocID="{6F954B53-E14D-40CC-96B5-AD1C3EF1365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16A39-FE73-4425-A930-7AAAB0842A3C}" type="pres">
      <dgm:prSet presAssocID="{6F954B53-E14D-40CC-96B5-AD1C3EF13651}" presName="dummy" presStyleCnt="0"/>
      <dgm:spPr/>
    </dgm:pt>
    <dgm:pt modelId="{F8E6DFA8-82CC-4049-A0C6-6E5FD2587218}" type="pres">
      <dgm:prSet presAssocID="{A4050EE9-4A5B-470E-9988-09C3119DE03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16CF4D7-57AD-4BC3-A482-E34A4B2CE292}" srcId="{6690F529-44F0-451C-967C-2FC32FA15EB6}" destId="{4ACFB456-754B-4E95-A878-D4C622DE47DC}" srcOrd="2" destOrd="0" parTransId="{1D13EBCA-7EF3-4082-8AC2-B9FDF4192763}" sibTransId="{82BE5354-1895-49A0-AE29-A16CEFF64AF1}"/>
    <dgm:cxn modelId="{B4EAEE53-A52B-4BFB-A343-4FF1F2A18D7E}" type="presOf" srcId="{6F954B53-E14D-40CC-96B5-AD1C3EF13651}" destId="{D5AC63C8-1ACA-4C34-9F7D-0BE4C7332B36}" srcOrd="0" destOrd="0" presId="urn:microsoft.com/office/officeart/2005/8/layout/radial6"/>
    <dgm:cxn modelId="{57971E15-003C-4FE2-8C63-8D48EE1EA167}" srcId="{6690F529-44F0-451C-967C-2FC32FA15EB6}" destId="{E23CCF13-6CAB-4A1A-8F88-B2A986810109}" srcOrd="1" destOrd="0" parTransId="{2E133012-7956-49F8-8095-50AA76822898}" sibTransId="{7F4BEA85-6BB3-4FBB-BE58-00CCCFDB2501}"/>
    <dgm:cxn modelId="{DDBB7628-231D-493C-A065-1B41D5DCC711}" type="presOf" srcId="{38B18E1E-6522-457F-BB3D-39BA4F08B39B}" destId="{1EB9F6E1-76F3-4318-A382-013ED8585C18}" srcOrd="0" destOrd="0" presId="urn:microsoft.com/office/officeart/2005/8/layout/radial6"/>
    <dgm:cxn modelId="{F4C4159A-B98E-4DE7-8E09-2BE1C24160C4}" type="presOf" srcId="{AA2BFB90-9024-4E9C-A916-0EAC5D1F0651}" destId="{327396AD-C9BF-4E39-BBF6-6E7CCDE5B934}" srcOrd="0" destOrd="0" presId="urn:microsoft.com/office/officeart/2005/8/layout/radial6"/>
    <dgm:cxn modelId="{D0263CE9-77F9-4B05-AD2D-1082C491B57D}" srcId="{890B607B-24FD-4093-9D66-31756D9F572E}" destId="{2FA9BFC7-2C5E-4ACF-A5D0-34F662724599}" srcOrd="0" destOrd="0" parTransId="{1817673C-CAAE-4D56-BE8A-F3CE6C78CB3E}" sibTransId="{50BB8CB0-F193-4D96-BA13-A83D000BB75A}"/>
    <dgm:cxn modelId="{D23A0A88-87C4-48F9-97EC-3F81CCCCC437}" type="presOf" srcId="{6690F529-44F0-451C-967C-2FC32FA15EB6}" destId="{3CAB73CD-AFC5-4AB5-9BC6-5B24710E4E7B}" srcOrd="0" destOrd="0" presId="urn:microsoft.com/office/officeart/2005/8/layout/radial6"/>
    <dgm:cxn modelId="{995E9698-931D-4DDE-9DDF-60D686C62D2E}" type="presOf" srcId="{7F4BEA85-6BB3-4FBB-BE58-00CCCFDB2501}" destId="{42D3980C-227E-4498-BA04-313AD271E97E}" srcOrd="0" destOrd="0" presId="urn:microsoft.com/office/officeart/2005/8/layout/radial6"/>
    <dgm:cxn modelId="{999072E5-0722-4C67-909C-C65003DB4A4A}" srcId="{AA2BFB90-9024-4E9C-A916-0EAC5D1F0651}" destId="{6690F529-44F0-451C-967C-2FC32FA15EB6}" srcOrd="0" destOrd="0" parTransId="{0CD19D46-E9C7-4599-B777-215682E63B8B}" sibTransId="{AE425671-655E-446A-8526-F599FB9E5D7B}"/>
    <dgm:cxn modelId="{C3364BB1-D380-49D1-BDD4-3A4EA6CFD09E}" type="presOf" srcId="{A4050EE9-4A5B-470E-9988-09C3119DE03F}" destId="{F8E6DFA8-82CC-4049-A0C6-6E5FD2587218}" srcOrd="0" destOrd="0" presId="urn:microsoft.com/office/officeart/2005/8/layout/radial6"/>
    <dgm:cxn modelId="{19AFA7AB-331D-418D-9AD3-A89E830F3A63}" type="presOf" srcId="{82BE5354-1895-49A0-AE29-A16CEFF64AF1}" destId="{64C3CB94-E00A-4E9A-A899-72CEC1CE6CC4}" srcOrd="0" destOrd="0" presId="urn:microsoft.com/office/officeart/2005/8/layout/radial6"/>
    <dgm:cxn modelId="{F4518A81-56C0-448B-BB33-B82C3F2CAFCD}" srcId="{AA2BFB90-9024-4E9C-A916-0EAC5D1F0651}" destId="{890B607B-24FD-4093-9D66-31756D9F572E}" srcOrd="1" destOrd="0" parTransId="{3EEBB736-B67A-46F9-9F0B-FF5115BFE7AD}" sibTransId="{595DA5AE-C4F8-4CB7-85EF-FC26D0F70EF5}"/>
    <dgm:cxn modelId="{EC24BF05-95F1-4822-A5AF-E3E19265B4A6}" type="presOf" srcId="{4ACFB456-754B-4E95-A878-D4C622DE47DC}" destId="{5751B637-9580-4F70-842B-ECD7AE5F9A37}" srcOrd="0" destOrd="0" presId="urn:microsoft.com/office/officeart/2005/8/layout/radial6"/>
    <dgm:cxn modelId="{FF73D427-1934-4462-AD19-AF1709607768}" srcId="{6690F529-44F0-451C-967C-2FC32FA15EB6}" destId="{2A63EAA8-64E6-4430-9572-23A0B8F9C8E9}" srcOrd="0" destOrd="0" parTransId="{2DD7C9D3-4E93-48DF-96B2-2013E359E9B0}" sibTransId="{38B18E1E-6522-457F-BB3D-39BA4F08B39B}"/>
    <dgm:cxn modelId="{6CC081EF-31F6-4744-98D3-A42B5C3757A3}" srcId="{6690F529-44F0-451C-967C-2FC32FA15EB6}" destId="{6F954B53-E14D-40CC-96B5-AD1C3EF13651}" srcOrd="3" destOrd="0" parTransId="{8EB3838B-BA67-4A03-BFBF-7606DE4612DF}" sibTransId="{A4050EE9-4A5B-470E-9988-09C3119DE03F}"/>
    <dgm:cxn modelId="{A243D559-3336-485B-8D22-14157AF4A37B}" type="presOf" srcId="{E23CCF13-6CAB-4A1A-8F88-B2A986810109}" destId="{A36C350F-80F5-4B41-96A2-966B0B21B618}" srcOrd="0" destOrd="0" presId="urn:microsoft.com/office/officeart/2005/8/layout/radial6"/>
    <dgm:cxn modelId="{0CE79841-A087-4302-958E-79A37FA34BFA}" type="presOf" srcId="{2A63EAA8-64E6-4430-9572-23A0B8F9C8E9}" destId="{08CBB64D-EDD7-4B7E-AA63-813B5F67D93D}" srcOrd="0" destOrd="0" presId="urn:microsoft.com/office/officeart/2005/8/layout/radial6"/>
    <dgm:cxn modelId="{A035653D-EFC6-42D0-815C-902AF356B472}" srcId="{AA2BFB90-9024-4E9C-A916-0EAC5D1F0651}" destId="{B027C41D-082D-4B3E-AD5A-AFA84EFB373E}" srcOrd="2" destOrd="0" parTransId="{3A0859F7-36BA-4CA6-A1B1-CD4911A2E4B9}" sibTransId="{4032B5FB-0F97-4F30-A130-5D1CB8D2C07B}"/>
    <dgm:cxn modelId="{B7E50995-94BD-46ED-AB23-FAA6CFD4E28D}" type="presParOf" srcId="{327396AD-C9BF-4E39-BBF6-6E7CCDE5B934}" destId="{3CAB73CD-AFC5-4AB5-9BC6-5B24710E4E7B}" srcOrd="0" destOrd="0" presId="urn:microsoft.com/office/officeart/2005/8/layout/radial6"/>
    <dgm:cxn modelId="{12D11247-A164-4A7C-94E5-553D06984850}" type="presParOf" srcId="{327396AD-C9BF-4E39-BBF6-6E7CCDE5B934}" destId="{08CBB64D-EDD7-4B7E-AA63-813B5F67D93D}" srcOrd="1" destOrd="0" presId="urn:microsoft.com/office/officeart/2005/8/layout/radial6"/>
    <dgm:cxn modelId="{9E420B5E-463A-4909-983F-33DD2B55635B}" type="presParOf" srcId="{327396AD-C9BF-4E39-BBF6-6E7CCDE5B934}" destId="{3E3C7CCD-2B74-4D98-9BB9-BC92FDB4E9A8}" srcOrd="2" destOrd="0" presId="urn:microsoft.com/office/officeart/2005/8/layout/radial6"/>
    <dgm:cxn modelId="{C4C29BEE-817A-4178-AAB0-E6C243E42D02}" type="presParOf" srcId="{327396AD-C9BF-4E39-BBF6-6E7CCDE5B934}" destId="{1EB9F6E1-76F3-4318-A382-013ED8585C18}" srcOrd="3" destOrd="0" presId="urn:microsoft.com/office/officeart/2005/8/layout/radial6"/>
    <dgm:cxn modelId="{64612434-6681-4E90-B96C-E387EE5A3CDB}" type="presParOf" srcId="{327396AD-C9BF-4E39-BBF6-6E7CCDE5B934}" destId="{A36C350F-80F5-4B41-96A2-966B0B21B618}" srcOrd="4" destOrd="0" presId="urn:microsoft.com/office/officeart/2005/8/layout/radial6"/>
    <dgm:cxn modelId="{2085E22E-65C5-47F8-A0A9-F3DC989BEF2F}" type="presParOf" srcId="{327396AD-C9BF-4E39-BBF6-6E7CCDE5B934}" destId="{BB2F53D3-BECE-4207-83FB-89FFFDCE5B83}" srcOrd="5" destOrd="0" presId="urn:microsoft.com/office/officeart/2005/8/layout/radial6"/>
    <dgm:cxn modelId="{88930FC8-ED9E-44EC-AE60-1154CBEE6FC6}" type="presParOf" srcId="{327396AD-C9BF-4E39-BBF6-6E7CCDE5B934}" destId="{42D3980C-227E-4498-BA04-313AD271E97E}" srcOrd="6" destOrd="0" presId="urn:microsoft.com/office/officeart/2005/8/layout/radial6"/>
    <dgm:cxn modelId="{B7FB6580-930C-4B85-BA12-DEA8129AAC30}" type="presParOf" srcId="{327396AD-C9BF-4E39-BBF6-6E7CCDE5B934}" destId="{5751B637-9580-4F70-842B-ECD7AE5F9A37}" srcOrd="7" destOrd="0" presId="urn:microsoft.com/office/officeart/2005/8/layout/radial6"/>
    <dgm:cxn modelId="{431D99E6-5F6E-43EC-83E7-B0B17D4FE13F}" type="presParOf" srcId="{327396AD-C9BF-4E39-BBF6-6E7CCDE5B934}" destId="{8365A48E-7E62-4707-9C48-E04AE607943A}" srcOrd="8" destOrd="0" presId="urn:microsoft.com/office/officeart/2005/8/layout/radial6"/>
    <dgm:cxn modelId="{7B5B3B46-43A5-479A-984C-46AA85A50D28}" type="presParOf" srcId="{327396AD-C9BF-4E39-BBF6-6E7CCDE5B934}" destId="{64C3CB94-E00A-4E9A-A899-72CEC1CE6CC4}" srcOrd="9" destOrd="0" presId="urn:microsoft.com/office/officeart/2005/8/layout/radial6"/>
    <dgm:cxn modelId="{4257D3B2-8703-437F-850A-8F54EC7AF7C3}" type="presParOf" srcId="{327396AD-C9BF-4E39-BBF6-6E7CCDE5B934}" destId="{D5AC63C8-1ACA-4C34-9F7D-0BE4C7332B36}" srcOrd="10" destOrd="0" presId="urn:microsoft.com/office/officeart/2005/8/layout/radial6"/>
    <dgm:cxn modelId="{33C3DD46-42AC-4B1E-9A4F-67E3004A6092}" type="presParOf" srcId="{327396AD-C9BF-4E39-BBF6-6E7CCDE5B934}" destId="{F9516A39-FE73-4425-A930-7AAAB0842A3C}" srcOrd="11" destOrd="0" presId="urn:microsoft.com/office/officeart/2005/8/layout/radial6"/>
    <dgm:cxn modelId="{E75746A1-9664-4D6E-A550-2AA9DAFBDA18}" type="presParOf" srcId="{327396AD-C9BF-4E39-BBF6-6E7CCDE5B934}" destId="{F8E6DFA8-82CC-4049-A0C6-6E5FD25872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8E01F8-43C1-4483-84DB-AFACB99F8414}">
      <dsp:nvSpPr>
        <dsp:cNvPr id="0" name=""/>
        <dsp:cNvSpPr/>
      </dsp:nvSpPr>
      <dsp:spPr>
        <a:xfrm>
          <a:off x="0" y="6052"/>
          <a:ext cx="8229600" cy="138059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Оптимизм</a:t>
          </a:r>
          <a:endParaRPr lang="ru-RU" sz="5900" kern="1200" dirty="0"/>
        </a:p>
      </dsp:txBody>
      <dsp:txXfrm>
        <a:off x="0" y="6052"/>
        <a:ext cx="8229600" cy="1380599"/>
      </dsp:txXfrm>
    </dsp:sp>
    <dsp:sp modelId="{F0625A3E-80D8-4963-B22C-98751C607580}">
      <dsp:nvSpPr>
        <dsp:cNvPr id="0" name=""/>
        <dsp:cNvSpPr/>
      </dsp:nvSpPr>
      <dsp:spPr>
        <a:xfrm>
          <a:off x="0" y="1572681"/>
          <a:ext cx="8229600" cy="138059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Агностицизм</a:t>
          </a:r>
          <a:endParaRPr lang="ru-RU" sz="5900" kern="1200" dirty="0"/>
        </a:p>
      </dsp:txBody>
      <dsp:txXfrm>
        <a:off x="0" y="1572681"/>
        <a:ext cx="8229600" cy="1380599"/>
      </dsp:txXfrm>
    </dsp:sp>
    <dsp:sp modelId="{7BD4A5AB-3FDD-4C13-BE7B-A0DF9C097C67}">
      <dsp:nvSpPr>
        <dsp:cNvPr id="0" name=""/>
        <dsp:cNvSpPr/>
      </dsp:nvSpPr>
      <dsp:spPr>
        <a:xfrm>
          <a:off x="0" y="3123201"/>
          <a:ext cx="8229600" cy="138059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Скептицизм</a:t>
          </a:r>
          <a:endParaRPr lang="ru-RU" sz="5900" kern="1200" dirty="0"/>
        </a:p>
      </dsp:txBody>
      <dsp:txXfrm>
        <a:off x="0" y="3123201"/>
        <a:ext cx="8229600" cy="1380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45493C-8316-48A7-BD1A-D2EECB83B746}">
      <dsp:nvSpPr>
        <dsp:cNvPr id="0" name=""/>
        <dsp:cNvSpPr/>
      </dsp:nvSpPr>
      <dsp:spPr>
        <a:xfrm>
          <a:off x="6968134" y="2520001"/>
          <a:ext cx="896461" cy="514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491"/>
              </a:lnTo>
              <a:lnTo>
                <a:pt x="896461" y="461491"/>
              </a:lnTo>
              <a:lnTo>
                <a:pt x="896461" y="514332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545FB-CDE4-4A6F-8062-0F531284219A}">
      <dsp:nvSpPr>
        <dsp:cNvPr id="0" name=""/>
        <dsp:cNvSpPr/>
      </dsp:nvSpPr>
      <dsp:spPr>
        <a:xfrm>
          <a:off x="6710104" y="2520001"/>
          <a:ext cx="258029" cy="1358234"/>
        </a:xfrm>
        <a:custGeom>
          <a:avLst/>
          <a:gdLst/>
          <a:ahLst/>
          <a:cxnLst/>
          <a:rect l="0" t="0" r="0" b="0"/>
          <a:pathLst>
            <a:path>
              <a:moveTo>
                <a:pt x="258029" y="0"/>
              </a:moveTo>
              <a:lnTo>
                <a:pt x="258029" y="1305392"/>
              </a:lnTo>
              <a:lnTo>
                <a:pt x="0" y="1305392"/>
              </a:lnTo>
              <a:lnTo>
                <a:pt x="0" y="1358234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5F8D8-6FDC-417B-8B29-49071B4C398E}">
      <dsp:nvSpPr>
        <dsp:cNvPr id="0" name=""/>
        <dsp:cNvSpPr/>
      </dsp:nvSpPr>
      <dsp:spPr>
        <a:xfrm>
          <a:off x="5645834" y="2520001"/>
          <a:ext cx="1322300" cy="514332"/>
        </a:xfrm>
        <a:custGeom>
          <a:avLst/>
          <a:gdLst/>
          <a:ahLst/>
          <a:cxnLst/>
          <a:rect l="0" t="0" r="0" b="0"/>
          <a:pathLst>
            <a:path>
              <a:moveTo>
                <a:pt x="1322300" y="0"/>
              </a:moveTo>
              <a:lnTo>
                <a:pt x="1322300" y="461491"/>
              </a:lnTo>
              <a:lnTo>
                <a:pt x="0" y="461491"/>
              </a:lnTo>
              <a:lnTo>
                <a:pt x="0" y="514332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6021E-B816-4AD9-BE53-13FE8C0EC365}">
      <dsp:nvSpPr>
        <dsp:cNvPr id="0" name=""/>
        <dsp:cNvSpPr/>
      </dsp:nvSpPr>
      <dsp:spPr>
        <a:xfrm>
          <a:off x="4409934" y="1144272"/>
          <a:ext cx="2558199" cy="740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645"/>
              </a:lnTo>
              <a:lnTo>
                <a:pt x="2558199" y="687645"/>
              </a:lnTo>
              <a:lnTo>
                <a:pt x="2558199" y="740486"/>
              </a:lnTo>
            </a:path>
          </a:pathLst>
        </a:custGeom>
        <a:noFill/>
        <a:ln w="381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E7EA9-5E48-48EF-A7E3-900330BEF53C}">
      <dsp:nvSpPr>
        <dsp:cNvPr id="0" name=""/>
        <dsp:cNvSpPr/>
      </dsp:nvSpPr>
      <dsp:spPr>
        <a:xfrm>
          <a:off x="1707055" y="2593677"/>
          <a:ext cx="1350828" cy="460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968"/>
              </a:lnTo>
              <a:lnTo>
                <a:pt x="1350828" y="407968"/>
              </a:lnTo>
              <a:lnTo>
                <a:pt x="1350828" y="460809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2D664-B182-441A-9A39-9EF3F959880D}">
      <dsp:nvSpPr>
        <dsp:cNvPr id="0" name=""/>
        <dsp:cNvSpPr/>
      </dsp:nvSpPr>
      <dsp:spPr>
        <a:xfrm>
          <a:off x="1572731" y="2593677"/>
          <a:ext cx="134323" cy="1061269"/>
        </a:xfrm>
        <a:custGeom>
          <a:avLst/>
          <a:gdLst/>
          <a:ahLst/>
          <a:cxnLst/>
          <a:rect l="0" t="0" r="0" b="0"/>
          <a:pathLst>
            <a:path>
              <a:moveTo>
                <a:pt x="134323" y="0"/>
              </a:moveTo>
              <a:lnTo>
                <a:pt x="134323" y="1008428"/>
              </a:lnTo>
              <a:lnTo>
                <a:pt x="0" y="1008428"/>
              </a:lnTo>
              <a:lnTo>
                <a:pt x="0" y="1061269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524E5-40B7-4CB8-AB84-10A9318D28E1}">
      <dsp:nvSpPr>
        <dsp:cNvPr id="0" name=""/>
        <dsp:cNvSpPr/>
      </dsp:nvSpPr>
      <dsp:spPr>
        <a:xfrm>
          <a:off x="583326" y="2593677"/>
          <a:ext cx="1123729" cy="442587"/>
        </a:xfrm>
        <a:custGeom>
          <a:avLst/>
          <a:gdLst/>
          <a:ahLst/>
          <a:cxnLst/>
          <a:rect l="0" t="0" r="0" b="0"/>
          <a:pathLst>
            <a:path>
              <a:moveTo>
                <a:pt x="1123729" y="0"/>
              </a:moveTo>
              <a:lnTo>
                <a:pt x="1123729" y="389745"/>
              </a:lnTo>
              <a:lnTo>
                <a:pt x="0" y="389745"/>
              </a:lnTo>
              <a:lnTo>
                <a:pt x="0" y="442587"/>
              </a:lnTo>
            </a:path>
          </a:pathLst>
        </a:custGeom>
        <a:noFill/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BED86-9DFE-4FE8-B4FC-4E7464944C00}">
      <dsp:nvSpPr>
        <dsp:cNvPr id="0" name=""/>
        <dsp:cNvSpPr/>
      </dsp:nvSpPr>
      <dsp:spPr>
        <a:xfrm>
          <a:off x="1707055" y="1144272"/>
          <a:ext cx="2702879" cy="750537"/>
        </a:xfrm>
        <a:custGeom>
          <a:avLst/>
          <a:gdLst/>
          <a:ahLst/>
          <a:cxnLst/>
          <a:rect l="0" t="0" r="0" b="0"/>
          <a:pathLst>
            <a:path>
              <a:moveTo>
                <a:pt x="2702879" y="0"/>
              </a:moveTo>
              <a:lnTo>
                <a:pt x="2702879" y="697696"/>
              </a:lnTo>
              <a:lnTo>
                <a:pt x="0" y="697696"/>
              </a:lnTo>
              <a:lnTo>
                <a:pt x="0" y="750537"/>
              </a:lnTo>
            </a:path>
          </a:pathLst>
        </a:custGeom>
        <a:noFill/>
        <a:ln w="381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12380-43F4-4F8B-A52C-91BD12FCABDB}">
      <dsp:nvSpPr>
        <dsp:cNvPr id="0" name=""/>
        <dsp:cNvSpPr/>
      </dsp:nvSpPr>
      <dsp:spPr>
        <a:xfrm>
          <a:off x="2806696" y="34643"/>
          <a:ext cx="3206477" cy="11096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F7A406-DAE0-4BB8-8737-F0CCE0213307}">
      <dsp:nvSpPr>
        <dsp:cNvPr id="0" name=""/>
        <dsp:cNvSpPr/>
      </dsp:nvSpPr>
      <dsp:spPr>
        <a:xfrm>
          <a:off x="2870073" y="94852"/>
          <a:ext cx="3206477" cy="1109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Уровни познания</a:t>
          </a:r>
          <a:endParaRPr lang="ru-RU" sz="3600" b="1" kern="1200" dirty="0"/>
        </a:p>
      </dsp:txBody>
      <dsp:txXfrm>
        <a:off x="2870073" y="94852"/>
        <a:ext cx="3206477" cy="1109629"/>
      </dsp:txXfrm>
    </dsp:sp>
    <dsp:sp modelId="{8B06F6EF-B969-4F49-9D83-81D795F8C7C4}">
      <dsp:nvSpPr>
        <dsp:cNvPr id="0" name=""/>
        <dsp:cNvSpPr/>
      </dsp:nvSpPr>
      <dsp:spPr>
        <a:xfrm>
          <a:off x="636896" y="1894810"/>
          <a:ext cx="2140317" cy="6988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BA5B9-3D45-480C-AB06-6F3341C70048}">
      <dsp:nvSpPr>
        <dsp:cNvPr id="0" name=""/>
        <dsp:cNvSpPr/>
      </dsp:nvSpPr>
      <dsp:spPr>
        <a:xfrm>
          <a:off x="700274" y="1955019"/>
          <a:ext cx="2140317" cy="698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чувственное</a:t>
          </a:r>
          <a:endParaRPr lang="ru-RU" sz="2400" b="1" i="1" kern="1200" dirty="0"/>
        </a:p>
      </dsp:txBody>
      <dsp:txXfrm>
        <a:off x="700274" y="1955019"/>
        <a:ext cx="2140317" cy="698867"/>
      </dsp:txXfrm>
    </dsp:sp>
    <dsp:sp modelId="{DE6F4777-664E-4031-831C-3628464274A0}">
      <dsp:nvSpPr>
        <dsp:cNvPr id="0" name=""/>
        <dsp:cNvSpPr/>
      </dsp:nvSpPr>
      <dsp:spPr>
        <a:xfrm>
          <a:off x="-60106" y="3036264"/>
          <a:ext cx="1286865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741FE-8DC3-40D2-9B2B-A2BA6BD94644}">
      <dsp:nvSpPr>
        <dsp:cNvPr id="0" name=""/>
        <dsp:cNvSpPr/>
      </dsp:nvSpPr>
      <dsp:spPr>
        <a:xfrm>
          <a:off x="3271" y="3096473"/>
          <a:ext cx="1286865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ощущение</a:t>
          </a:r>
          <a:endParaRPr lang="ru-RU" sz="1600" kern="1200" dirty="0"/>
        </a:p>
      </dsp:txBody>
      <dsp:txXfrm>
        <a:off x="3271" y="3096473"/>
        <a:ext cx="1286865" cy="362204"/>
      </dsp:txXfrm>
    </dsp:sp>
    <dsp:sp modelId="{498B652F-3BE8-4A91-B5A9-0E03F49B41B1}">
      <dsp:nvSpPr>
        <dsp:cNvPr id="0" name=""/>
        <dsp:cNvSpPr/>
      </dsp:nvSpPr>
      <dsp:spPr>
        <a:xfrm>
          <a:off x="926626" y="3654947"/>
          <a:ext cx="1292210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8D5C7-2236-441D-A406-41823BC4E03B}">
      <dsp:nvSpPr>
        <dsp:cNvPr id="0" name=""/>
        <dsp:cNvSpPr/>
      </dsp:nvSpPr>
      <dsp:spPr>
        <a:xfrm>
          <a:off x="990004" y="3715156"/>
          <a:ext cx="1292210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восприятие</a:t>
          </a:r>
          <a:endParaRPr lang="ru-RU" sz="1600" kern="1200" dirty="0"/>
        </a:p>
      </dsp:txBody>
      <dsp:txXfrm>
        <a:off x="990004" y="3715156"/>
        <a:ext cx="1292210" cy="362204"/>
      </dsp:txXfrm>
    </dsp:sp>
    <dsp:sp modelId="{3288B26E-41FD-4EF2-B9C4-C75CB35E2294}">
      <dsp:nvSpPr>
        <dsp:cNvPr id="0" name=""/>
        <dsp:cNvSpPr/>
      </dsp:nvSpPr>
      <dsp:spPr>
        <a:xfrm>
          <a:off x="2217566" y="3054487"/>
          <a:ext cx="1680636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1549-AAEB-4A25-B402-E6D1850C9774}">
      <dsp:nvSpPr>
        <dsp:cNvPr id="0" name=""/>
        <dsp:cNvSpPr/>
      </dsp:nvSpPr>
      <dsp:spPr>
        <a:xfrm>
          <a:off x="2280944" y="3114696"/>
          <a:ext cx="1680636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представление</a:t>
          </a:r>
          <a:endParaRPr lang="ru-RU" sz="1600" kern="1200" dirty="0"/>
        </a:p>
      </dsp:txBody>
      <dsp:txXfrm>
        <a:off x="2280944" y="3114696"/>
        <a:ext cx="1680636" cy="362204"/>
      </dsp:txXfrm>
    </dsp:sp>
    <dsp:sp modelId="{C699B085-3960-4B02-BE89-D6CB6ACD2435}">
      <dsp:nvSpPr>
        <dsp:cNvPr id="0" name=""/>
        <dsp:cNvSpPr/>
      </dsp:nvSpPr>
      <dsp:spPr>
        <a:xfrm>
          <a:off x="5816120" y="1884759"/>
          <a:ext cx="2304028" cy="6352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C5F08-65E4-45BB-A2BE-FF7EA30DDF5C}">
      <dsp:nvSpPr>
        <dsp:cNvPr id="0" name=""/>
        <dsp:cNvSpPr/>
      </dsp:nvSpPr>
      <dsp:spPr>
        <a:xfrm>
          <a:off x="5879498" y="1944968"/>
          <a:ext cx="2304028" cy="635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рациональное</a:t>
          </a:r>
          <a:endParaRPr lang="ru-RU" sz="2400" b="1" i="1" kern="1200" dirty="0"/>
        </a:p>
      </dsp:txBody>
      <dsp:txXfrm>
        <a:off x="5879498" y="1944968"/>
        <a:ext cx="2304028" cy="635242"/>
      </dsp:txXfrm>
    </dsp:sp>
    <dsp:sp modelId="{9C63708F-12D3-447A-8CF7-5D1A9B9395A7}">
      <dsp:nvSpPr>
        <dsp:cNvPr id="0" name=""/>
        <dsp:cNvSpPr/>
      </dsp:nvSpPr>
      <dsp:spPr>
        <a:xfrm>
          <a:off x="5139677" y="3034334"/>
          <a:ext cx="1012314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6B0F5-1FA6-478D-B6A9-F25759D0C148}">
      <dsp:nvSpPr>
        <dsp:cNvPr id="0" name=""/>
        <dsp:cNvSpPr/>
      </dsp:nvSpPr>
      <dsp:spPr>
        <a:xfrm>
          <a:off x="5203055" y="3094543"/>
          <a:ext cx="1012314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понятие</a:t>
          </a:r>
          <a:endParaRPr lang="ru-RU" sz="1600" kern="1200" dirty="0"/>
        </a:p>
      </dsp:txBody>
      <dsp:txXfrm>
        <a:off x="5203055" y="3094543"/>
        <a:ext cx="1012314" cy="362204"/>
      </dsp:txXfrm>
    </dsp:sp>
    <dsp:sp modelId="{ADF8ABF7-FAD0-41CE-813A-2D4835ADC0C5}">
      <dsp:nvSpPr>
        <dsp:cNvPr id="0" name=""/>
        <dsp:cNvSpPr/>
      </dsp:nvSpPr>
      <dsp:spPr>
        <a:xfrm>
          <a:off x="6164416" y="3878235"/>
          <a:ext cx="1091377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2A440-5FC8-4D09-8E4D-B4AFA4AF7466}">
      <dsp:nvSpPr>
        <dsp:cNvPr id="0" name=""/>
        <dsp:cNvSpPr/>
      </dsp:nvSpPr>
      <dsp:spPr>
        <a:xfrm>
          <a:off x="6227793" y="3938444"/>
          <a:ext cx="1091377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суждение</a:t>
          </a:r>
          <a:endParaRPr lang="ru-RU" sz="1600" kern="1200" dirty="0"/>
        </a:p>
      </dsp:txBody>
      <dsp:txXfrm>
        <a:off x="6227793" y="3938444"/>
        <a:ext cx="1091377" cy="362204"/>
      </dsp:txXfrm>
    </dsp:sp>
    <dsp:sp modelId="{DD67B653-A4B7-4C1D-8B98-6D630AB43B85}">
      <dsp:nvSpPr>
        <dsp:cNvPr id="0" name=""/>
        <dsp:cNvSpPr/>
      </dsp:nvSpPr>
      <dsp:spPr>
        <a:xfrm>
          <a:off x="7007593" y="3034334"/>
          <a:ext cx="1714005" cy="3622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569A8-2CA2-4A6F-894B-14455E3D7B89}">
      <dsp:nvSpPr>
        <dsp:cNvPr id="0" name=""/>
        <dsp:cNvSpPr/>
      </dsp:nvSpPr>
      <dsp:spPr>
        <a:xfrm>
          <a:off x="7070970" y="3094543"/>
          <a:ext cx="1714005" cy="362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умозаключение</a:t>
          </a:r>
          <a:endParaRPr lang="ru-RU" sz="1600" kern="1200" dirty="0"/>
        </a:p>
      </dsp:txBody>
      <dsp:txXfrm>
        <a:off x="7070970" y="3094543"/>
        <a:ext cx="1714005" cy="3622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38E32-ECB3-4660-88E0-99DAACB64EEE}">
      <dsp:nvSpPr>
        <dsp:cNvPr id="0" name=""/>
        <dsp:cNvSpPr/>
      </dsp:nvSpPr>
      <dsp:spPr>
        <a:xfrm>
          <a:off x="10327" y="558628"/>
          <a:ext cx="3845299" cy="9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заблуждение</a:t>
          </a:r>
          <a:endParaRPr lang="ru-RU" sz="4800" kern="1200" dirty="0"/>
        </a:p>
      </dsp:txBody>
      <dsp:txXfrm>
        <a:off x="10327" y="558628"/>
        <a:ext cx="3845299" cy="961324"/>
      </dsp:txXfrm>
    </dsp:sp>
    <dsp:sp modelId="{4122C599-59FA-48CC-A1D2-7399872D4C3F}">
      <dsp:nvSpPr>
        <dsp:cNvPr id="0" name=""/>
        <dsp:cNvSpPr/>
      </dsp:nvSpPr>
      <dsp:spPr>
        <a:xfrm rot="5418354">
          <a:off x="1700160" y="1891467"/>
          <a:ext cx="455636" cy="1682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9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C02BFE-39CC-42C4-8FE0-3D9D3D0A1B1A}">
      <dsp:nvSpPr>
        <dsp:cNvPr id="0" name=""/>
        <dsp:cNvSpPr/>
      </dsp:nvSpPr>
      <dsp:spPr>
        <a:xfrm>
          <a:off x="329" y="2431212"/>
          <a:ext cx="3845299" cy="9613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Утверждение, не соответствующее действительности, но ошибочно принимаемое за истину.</a:t>
          </a:r>
          <a:endParaRPr lang="ru-RU" sz="1800" kern="1200" dirty="0"/>
        </a:p>
      </dsp:txBody>
      <dsp:txXfrm>
        <a:off x="329" y="2431212"/>
        <a:ext cx="3845299" cy="961324"/>
      </dsp:txXfrm>
    </dsp:sp>
    <dsp:sp modelId="{7D0424E8-0B11-4A28-9948-ABFA94E29983}">
      <dsp:nvSpPr>
        <dsp:cNvPr id="0" name=""/>
        <dsp:cNvSpPr/>
      </dsp:nvSpPr>
      <dsp:spPr>
        <a:xfrm>
          <a:off x="4330828" y="558628"/>
          <a:ext cx="3845299" cy="961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103950"/>
                <a:satOff val="-30572"/>
                <a:lumOff val="33994"/>
                <a:alphaOff val="0"/>
                <a:shade val="58000"/>
                <a:satMod val="150000"/>
              </a:schemeClr>
            </a:gs>
            <a:gs pos="72000">
              <a:schemeClr val="accent3">
                <a:shade val="80000"/>
                <a:hueOff val="103950"/>
                <a:satOff val="-30572"/>
                <a:lumOff val="33994"/>
                <a:alphaOff val="0"/>
                <a:tint val="90000"/>
                <a:satMod val="135000"/>
              </a:schemeClr>
            </a:gs>
            <a:gs pos="100000">
              <a:schemeClr val="accent3">
                <a:shade val="80000"/>
                <a:hueOff val="103950"/>
                <a:satOff val="-30572"/>
                <a:lumOff val="33994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ложь</a:t>
          </a:r>
          <a:endParaRPr lang="ru-RU" sz="4800" kern="1200" dirty="0"/>
        </a:p>
      </dsp:txBody>
      <dsp:txXfrm>
        <a:off x="4330828" y="558628"/>
        <a:ext cx="3845299" cy="961324"/>
      </dsp:txXfrm>
    </dsp:sp>
    <dsp:sp modelId="{78EA38A4-76B6-456D-87E6-8926B56A4306}">
      <dsp:nvSpPr>
        <dsp:cNvPr id="0" name=""/>
        <dsp:cNvSpPr/>
      </dsp:nvSpPr>
      <dsp:spPr>
        <a:xfrm rot="5302466">
          <a:off x="6052143" y="1891467"/>
          <a:ext cx="455813" cy="168231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04001"/>
                <a:satOff val="-30033"/>
                <a:lumOff val="31705"/>
                <a:alphaOff val="0"/>
                <a:shade val="58000"/>
                <a:satMod val="150000"/>
              </a:schemeClr>
            </a:gs>
            <a:gs pos="72000">
              <a:schemeClr val="accent3">
                <a:shade val="90000"/>
                <a:hueOff val="104001"/>
                <a:satOff val="-30033"/>
                <a:lumOff val="31705"/>
                <a:alphaOff val="0"/>
                <a:tint val="90000"/>
                <a:satMod val="135000"/>
              </a:schemeClr>
            </a:gs>
            <a:gs pos="100000">
              <a:schemeClr val="accent3">
                <a:shade val="90000"/>
                <a:hueOff val="104001"/>
                <a:satOff val="-30033"/>
                <a:lumOff val="3170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8814E5-09F8-4F40-A25E-F35122B13463}">
      <dsp:nvSpPr>
        <dsp:cNvPr id="0" name=""/>
        <dsp:cNvSpPr/>
      </dsp:nvSpPr>
      <dsp:spPr>
        <a:xfrm>
          <a:off x="4383970" y="2431212"/>
          <a:ext cx="3845299" cy="96132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Утверждение, не соответствующее истине; сознательное искажение действительности.</a:t>
          </a:r>
          <a:endParaRPr lang="ru-RU" sz="1800" kern="1200" dirty="0"/>
        </a:p>
      </dsp:txBody>
      <dsp:txXfrm>
        <a:off x="4383970" y="2431212"/>
        <a:ext cx="3845299" cy="9613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6DFA8-82CC-4049-A0C6-6E5FD2587218}">
      <dsp:nvSpPr>
        <dsp:cNvPr id="0" name=""/>
        <dsp:cNvSpPr/>
      </dsp:nvSpPr>
      <dsp:spPr>
        <a:xfrm>
          <a:off x="1503046" y="599002"/>
          <a:ext cx="4002346" cy="4002346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3CB94-E00A-4E9A-A899-72CEC1CE6CC4}">
      <dsp:nvSpPr>
        <dsp:cNvPr id="0" name=""/>
        <dsp:cNvSpPr/>
      </dsp:nvSpPr>
      <dsp:spPr>
        <a:xfrm>
          <a:off x="1503046" y="599002"/>
          <a:ext cx="4002346" cy="4002346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D3980C-227E-4498-BA04-313AD271E97E}">
      <dsp:nvSpPr>
        <dsp:cNvPr id="0" name=""/>
        <dsp:cNvSpPr/>
      </dsp:nvSpPr>
      <dsp:spPr>
        <a:xfrm>
          <a:off x="1503046" y="599002"/>
          <a:ext cx="4002346" cy="4002346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9F6E1-76F3-4318-A382-013ED8585C18}">
      <dsp:nvSpPr>
        <dsp:cNvPr id="0" name=""/>
        <dsp:cNvSpPr/>
      </dsp:nvSpPr>
      <dsp:spPr>
        <a:xfrm>
          <a:off x="1503046" y="599002"/>
          <a:ext cx="4002346" cy="4002346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B73CD-AFC5-4AB5-9BC6-5B24710E4E7B}">
      <dsp:nvSpPr>
        <dsp:cNvPr id="0" name=""/>
        <dsp:cNvSpPr/>
      </dsp:nvSpPr>
      <dsp:spPr>
        <a:xfrm>
          <a:off x="2304256" y="1512168"/>
          <a:ext cx="2399927" cy="21760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 </a:t>
          </a:r>
          <a:endParaRPr lang="ru-RU" sz="6500" kern="1200" dirty="0"/>
        </a:p>
      </dsp:txBody>
      <dsp:txXfrm>
        <a:off x="2304256" y="1512168"/>
        <a:ext cx="2399927" cy="2176014"/>
      </dsp:txXfrm>
    </dsp:sp>
    <dsp:sp modelId="{08CBB64D-EDD7-4B7E-AA63-813B5F67D93D}">
      <dsp:nvSpPr>
        <dsp:cNvPr id="0" name=""/>
        <dsp:cNvSpPr/>
      </dsp:nvSpPr>
      <dsp:spPr>
        <a:xfrm>
          <a:off x="2859840" y="1018"/>
          <a:ext cx="1288759" cy="12887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 </a:t>
          </a:r>
          <a:endParaRPr lang="ru-RU" sz="5100" kern="1200" dirty="0"/>
        </a:p>
      </dsp:txBody>
      <dsp:txXfrm>
        <a:off x="2859840" y="1018"/>
        <a:ext cx="1288759" cy="1288759"/>
      </dsp:txXfrm>
    </dsp:sp>
    <dsp:sp modelId="{A36C350F-80F5-4B41-96A2-966B0B21B618}">
      <dsp:nvSpPr>
        <dsp:cNvPr id="0" name=""/>
        <dsp:cNvSpPr/>
      </dsp:nvSpPr>
      <dsp:spPr>
        <a:xfrm>
          <a:off x="4814618" y="1955796"/>
          <a:ext cx="1288759" cy="12887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4814618" y="1955796"/>
        <a:ext cx="1288759" cy="1288759"/>
      </dsp:txXfrm>
    </dsp:sp>
    <dsp:sp modelId="{5751B637-9580-4F70-842B-ECD7AE5F9A37}">
      <dsp:nvSpPr>
        <dsp:cNvPr id="0" name=""/>
        <dsp:cNvSpPr/>
      </dsp:nvSpPr>
      <dsp:spPr>
        <a:xfrm>
          <a:off x="2859840" y="3910574"/>
          <a:ext cx="1288759" cy="12887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 dirty="0"/>
        </a:p>
      </dsp:txBody>
      <dsp:txXfrm>
        <a:off x="2859840" y="3910574"/>
        <a:ext cx="1288759" cy="1288759"/>
      </dsp:txXfrm>
    </dsp:sp>
    <dsp:sp modelId="{D5AC63C8-1ACA-4C34-9F7D-0BE4C7332B36}">
      <dsp:nvSpPr>
        <dsp:cNvPr id="0" name=""/>
        <dsp:cNvSpPr/>
      </dsp:nvSpPr>
      <dsp:spPr>
        <a:xfrm>
          <a:off x="905062" y="1955796"/>
          <a:ext cx="1288759" cy="12887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kern="1200" dirty="0" smtClean="0"/>
            <a:t> </a:t>
          </a:r>
          <a:endParaRPr lang="ru-RU" sz="5100" kern="1200" dirty="0"/>
        </a:p>
      </dsp:txBody>
      <dsp:txXfrm>
        <a:off x="905062" y="1955796"/>
        <a:ext cx="1288759" cy="1288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3E3F7-6B08-4696-98F9-4C445459F70E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33AF-3336-4845-8A08-D8869AFA7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9883F5E-284E-4655-9D1A-7E884938C3A9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F105D09-4A8E-41FA-9ADF-00359194B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les.school-collection.edu.ru/dlrstore/553db723-fbde-4cda-a30e-8ef56542682b/COR_IP-10-124.sw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files.school-collection.edu.ru/dlrstore/a5ec0182-2026-4425-a5af-d495c8fdfc48/61_all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f731064e-021f-4988-9b69-5a7bc3e7fb01/34.swf" TargetMode="External"/><Relationship Id="rId2" Type="http://schemas.openxmlformats.org/officeDocument/2006/relationships/hyperlink" Target="http://files.school-collection.edu.ru/dlrstore/984e936b-61ef-47b1-b680-c5713672c53d/35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les.school-collection.edu.ru/dlrstore/bf4f3bd8-c7ae-41b4-a71c-6ae88a061fd0/33.swf" TargetMode="External"/><Relationship Id="rId4" Type="http://schemas.openxmlformats.org/officeDocument/2006/relationships/hyperlink" Target="http://files.school-collection.edu.ru/dlrstore/fad984a8-b488-4d50-893e-aee11d2b7126/32.sw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cior.edu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cior.edu.ru/card/23111/poznanie-kak-osobyy-vid-chelovecheskoy-deyatelnosti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86409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Познание как процесс отображения мира в сознании человека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76056" y="2276872"/>
            <a:ext cx="3931920" cy="2448272"/>
          </a:xfrm>
        </p:spPr>
        <p:txBody>
          <a:bodyPr/>
          <a:lstStyle/>
          <a:p>
            <a:r>
              <a:rPr lang="ru-RU" sz="1800" dirty="0" smtClean="0"/>
              <a:t>Презентация учителя МБОУ «СОШ № 7» Артамоновой И.А.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4470843" cy="455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5805264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«Знание» — фреска Роберта Рида в здании Томаса Джефферсона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Чувственное познание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2682" y="1646238"/>
            <a:ext cx="483863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ли доверять нашим органам чувств?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25717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4891145" cy="310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301207"/>
            <a:ext cx="5266928" cy="871309"/>
          </a:xfrm>
        </p:spPr>
        <p:txBody>
          <a:bodyPr>
            <a:normAutofit fontScale="55000" lnSpcReduction="20000"/>
          </a:bodyPr>
          <a:lstStyle/>
          <a:p>
            <a:pPr indent="-22225">
              <a:buNone/>
            </a:pPr>
            <a:r>
              <a:rPr lang="en-US" dirty="0" smtClean="0">
                <a:hlinkClick r:id="rId4" tooltip="http://files.school-collection.edu.ru/dlrstore/553db723-fbde-4cda-a30e-8ef56542682b/COR_IP-10-124.swf"/>
              </a:rPr>
              <a:t>http://files.school-collection.edu.ru/dlrstore/553db723-fbde-4cda-a30e-8ef56542682b/COR_IP-10-124.swf</a:t>
            </a:r>
            <a:endParaRPr lang="ru-RU" dirty="0">
              <a:hlinkClick r:id="rId4" tooltip="http://files.school-collection.edu.ru/dlrstore/553db723-fbde-4cda-a30e-8ef56542682b/COR_IP-10-124.sw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Иллюзия — извращённое восприятие реально существующего объекта. </a:t>
            </a:r>
            <a:endParaRPr lang="ru-RU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89919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20985"/>
            <a:ext cx="4038600" cy="397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Утверждения, не соответствующие действительности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познания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Житейское</a:t>
            </a:r>
          </a:p>
          <a:p>
            <a:r>
              <a:rPr lang="ru-RU" dirty="0" smtClean="0"/>
              <a:t>Мифологическое</a:t>
            </a:r>
          </a:p>
          <a:p>
            <a:r>
              <a:rPr lang="ru-RU" dirty="0" smtClean="0"/>
              <a:t>Религиозное</a:t>
            </a:r>
          </a:p>
          <a:p>
            <a:r>
              <a:rPr lang="ru-RU" dirty="0" smtClean="0"/>
              <a:t>Научное </a:t>
            </a:r>
          </a:p>
          <a:p>
            <a:r>
              <a:rPr lang="ru-RU" dirty="0" smtClean="0"/>
              <a:t>Художественное</a:t>
            </a:r>
          </a:p>
          <a:p>
            <a:r>
              <a:rPr lang="ru-RU" dirty="0" smtClean="0"/>
              <a:t>Социальное</a:t>
            </a:r>
          </a:p>
          <a:p>
            <a:r>
              <a:rPr lang="ru-RU" dirty="0" err="1" smtClean="0"/>
              <a:t>Паранаучное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509" y="1700808"/>
            <a:ext cx="480053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Житейское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Мифологическое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001" y="2362200"/>
            <a:ext cx="334858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7382" y="2362200"/>
            <a:ext cx="3177061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Религиозное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Научное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8011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17416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знания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Художественное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Паранаучное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6303"/>
            <a:ext cx="4040188" cy="295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14278"/>
            <a:ext cx="4041775" cy="303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первично: чувственный опыт или разум?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эмпиризм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рационализм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304" y="2362200"/>
            <a:ext cx="315998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043608" y="630932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/>
              <a:t>Фрэнсис</a:t>
            </a:r>
            <a:r>
              <a:rPr lang="ru-RU" sz="1400" dirty="0" smtClean="0"/>
              <a:t> Бэкон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6381328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Бенедикт Спиноза</a:t>
            </a:r>
            <a:endParaRPr lang="ru-RU" sz="1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689" y="2362200"/>
            <a:ext cx="3056447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Познание человеком самого себя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Самопознание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Образ «Я»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755576" y="5157192"/>
            <a:ext cx="3672408" cy="1080120"/>
          </a:xfrm>
        </p:spPr>
        <p:txBody>
          <a:bodyPr>
            <a:normAutofit fontScale="92500" lnSpcReduction="20000"/>
          </a:bodyPr>
          <a:lstStyle/>
          <a:p>
            <a:pPr indent="-22225">
              <a:buNone/>
            </a:pPr>
            <a:r>
              <a:rPr lang="en-US" dirty="0" smtClean="0">
                <a:hlinkClick r:id="rId2"/>
              </a:rPr>
              <a:t>http://files.school-collection.edu.ru/dlrstore/a5ec0182-2026-4425-a5af-d495c8fdfc48/61_all.html</a:t>
            </a:r>
            <a:r>
              <a:rPr lang="ru-RU" dirty="0" smtClean="0">
                <a:hlinkClick r:id="rId2"/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04864"/>
            <a:ext cx="281006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4286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45224"/>
            <a:ext cx="3106688" cy="1143000"/>
          </a:xfrm>
        </p:spPr>
        <p:txBody>
          <a:bodyPr/>
          <a:lstStyle/>
          <a:p>
            <a:r>
              <a:rPr lang="ru-RU" dirty="0" smtClean="0"/>
              <a:t>И.Кант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«Существуют два основных ствола человеческого познания, вырастающие, быть может, из одного общего, но неизвестного нам корня, а именно чувственность и рассудок: посредством чувственности предметы нам даются, рассудком же они мыслятся».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887" y="1646238"/>
            <a:ext cx="28032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осуществления самопознания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Познание других</a:t>
            </a:r>
          </a:p>
          <a:p>
            <a:r>
              <a:rPr lang="ru-RU" dirty="0" smtClean="0"/>
              <a:t>2. Анализ собственной деятельности и поведения</a:t>
            </a:r>
          </a:p>
          <a:p>
            <a:r>
              <a:rPr lang="ru-RU" dirty="0" smtClean="0"/>
              <a:t>3. Самонаблюдение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самооценка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4067944" y="1268760"/>
            <a:ext cx="792088" cy="6120680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Задание 1. Какие черты, качества, свойства представленного на картинке предмета можно назвать, используя органы чувств? 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700844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11560" y="4797152"/>
            <a:ext cx="1355994" cy="1638198"/>
            <a:chOff x="1080121" y="3456384"/>
            <a:chExt cx="1355994" cy="163819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080121" y="3456384"/>
              <a:ext cx="1355994" cy="1638198"/>
            </a:xfrm>
            <a:prstGeom prst="rect">
              <a:avLst/>
            </a:prstGeom>
            <a:blipFill rotWithShape="0">
              <a:blip r:embed="rId7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080121" y="3456384"/>
              <a:ext cx="1355994" cy="163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Задание 2. На основе двух суждений о предмете составьте умозаключение.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цитрусовые богаты витамином С</a:t>
            </a:r>
          </a:p>
          <a:p>
            <a:r>
              <a:rPr lang="ru-RU" dirty="0" smtClean="0"/>
              <a:t>Лимон относится к роду Цитрус</a:t>
            </a:r>
          </a:p>
          <a:p>
            <a:r>
              <a:rPr lang="ru-RU" dirty="0" smtClean="0"/>
              <a:t>Умозаключение -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на закрепление и применение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http://files.school-collection.edu.ru/dlrstore/984e936b-61ef-47b1-b680-c5713672c53d/35.swf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http://files.school-collection.edu.ru/dlrstore/f731064e-021f-4988-9b69-5a7bc3e7fb01/34.swf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http://files.school-collection.edu.ru/dlrstore/fad984a8-b488-4d50-893e-aee11d2b7126/32.swf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5"/>
              </a:rPr>
              <a:t>http://files.school-collection.edu.ru/dlrstore/bf4f3bd8-c7ae-41b4-a71c-6ae88a061fd0/33.swf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6 (пересказывать)</a:t>
            </a:r>
          </a:p>
          <a:p>
            <a:r>
              <a:rPr lang="ru-RU" dirty="0" smtClean="0"/>
              <a:t>Написать эссе на высказывание Э.Канта: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FFC000"/>
                </a:solidFill>
              </a:rPr>
              <a:t>«Существуют </a:t>
            </a:r>
            <a:r>
              <a:rPr lang="ru-RU" i="1" dirty="0" smtClean="0">
                <a:solidFill>
                  <a:srgbClr val="FFC000"/>
                </a:solidFill>
              </a:rPr>
              <a:t>два основных ствола человеческого познания, вырастающие, быть может, из одного общего, но неизвестного нам корня, а именно чувственность и рассудок: посредством чувственности предметы нам даются, рассудком же они мыслятся</a:t>
            </a:r>
            <a:r>
              <a:rPr lang="ru-RU" i="1" dirty="0" smtClean="0">
                <a:solidFill>
                  <a:srgbClr val="FFC000"/>
                </a:solidFill>
              </a:rPr>
              <a:t>»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http://ru.wikipedia.org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http://fcior.edu.ru/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hlinkClick r:id="rId4"/>
              </a:rPr>
              <a:t>http://school-collection.edu.ru/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Раскрыть сущность процесса познания, особенности чувственного и рационального познания.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87232"/>
          </a:xfrm>
        </p:spPr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понимание и усвоение теоретических знаний, основных понятий темы;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Раскрыть содержание основной проблемы гносеологии;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Показать  роль знаний в современном обществе;</a:t>
            </a:r>
          </a:p>
          <a:p>
            <a:pPr lvl="0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умение выявлять и анализировать проблему, давать объяснение и аргументацию на основе критического анализа, связывать объяснение с различными аспектами жизненных ситуаций;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умение учащихся давать оценку своих действий на основе интерактивных упражнений;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и развивать компетентность в области использования информационно-коммуникационных технологий;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 учащихся умения осуществлять комплексный поиск, систематизировать социальную информацию по теме, сравнивать, анализировать, делать выводы, рационально решать познавательные и проблемные задания;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у учащихся умение организовывать  учебное сотрудничество и совместную деятельность с учителем и сверстниками;   работать индивидуально и в группе;</a:t>
            </a:r>
          </a:p>
          <a:p>
            <a:pPr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стремления к познанию мира;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формирование целостного мировоззрения обучающихся, соответствующего современному уровню развития науки.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Познание как особый вид человеческой деятельности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Основные подходы к проблеме познания мира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Уровни познания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Виды познания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Эмпиризм и рационализм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Самопознание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Заблуждение и ложное знание.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91264" cy="10872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Познание как особый вид человеческой деятельности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5733256"/>
            <a:ext cx="5050904" cy="576064"/>
          </a:xfrm>
        </p:spPr>
        <p:txBody>
          <a:bodyPr>
            <a:normAutofit fontScale="47500" lnSpcReduction="20000"/>
          </a:bodyPr>
          <a:lstStyle/>
          <a:p>
            <a:pPr indent="-22225">
              <a:buNone/>
            </a:pPr>
            <a:r>
              <a:rPr lang="en-US" dirty="0" smtClean="0"/>
              <a:t>http://</a:t>
            </a:r>
            <a:r>
              <a:rPr lang="en-US" dirty="0" smtClean="0">
                <a:hlinkClick r:id="rId2" tooltip="ЭОР"/>
              </a:rPr>
              <a:t>fcior.edu.ru/card/23111/poznanie-kak-osobyy-vid-chelovecheskoy-deyatelnosti.html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256584" cy="377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подходы к проблеме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46238"/>
          <a:ext cx="8784976" cy="4951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чувственного и рационального познания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3030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512434">
                <a:tc>
                  <a:txBody>
                    <a:bodyPr/>
                    <a:lstStyle/>
                    <a:p>
                      <a:r>
                        <a:rPr lang="ru-RU" dirty="0" smtClean="0"/>
                        <a:t>Чувственное</a:t>
                      </a:r>
                      <a:r>
                        <a:rPr lang="ru-RU" baseline="0" dirty="0" smtClean="0"/>
                        <a:t> познание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Рациональное познание</a:t>
                      </a:r>
                      <a:endParaRPr lang="ru-RU" dirty="0"/>
                    </a:p>
                  </a:txBody>
                  <a:tcPr/>
                </a:tc>
              </a:tr>
              <a:tr h="12635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Непосредственность</a:t>
                      </a:r>
                      <a:r>
                        <a:rPr lang="ru-RU" dirty="0" smtClean="0"/>
                        <a:t>, выражающаяся в прямом воспроизведении объекта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Опора на </a:t>
                      </a:r>
                      <a:r>
                        <a:rPr lang="ru-RU" b="1" dirty="0" smtClean="0"/>
                        <a:t>результаты чувственного познания</a:t>
                      </a:r>
                      <a:endParaRPr lang="ru-RU" b="1" dirty="0"/>
                    </a:p>
                  </a:txBody>
                  <a:tcPr/>
                </a:tc>
              </a:tr>
              <a:tr h="12635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Наглядность и предметность </a:t>
                      </a:r>
                      <a:r>
                        <a:rPr lang="ru-RU" dirty="0" smtClean="0"/>
                        <a:t>возникающих в результате познания образов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Абстрактность и обобщенность </a:t>
                      </a:r>
                      <a:r>
                        <a:rPr lang="ru-RU" dirty="0" smtClean="0"/>
                        <a:t>возникающих в результате познания образов</a:t>
                      </a:r>
                      <a:endParaRPr lang="ru-RU" dirty="0"/>
                    </a:p>
                  </a:txBody>
                  <a:tcPr/>
                </a:tc>
              </a:tr>
              <a:tr h="1263536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Воспроизведение </a:t>
                      </a:r>
                      <a:r>
                        <a:rPr lang="ru-RU" b="1" dirty="0" smtClean="0"/>
                        <a:t>внешних сторон и свойств объектов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Воспроизведение объектов на основе </a:t>
                      </a:r>
                      <a:r>
                        <a:rPr lang="ru-RU" b="1" dirty="0" smtClean="0"/>
                        <a:t>внутренних закономерных</a:t>
                      </a:r>
                      <a:r>
                        <a:rPr lang="ru-RU" b="1" baseline="0" dirty="0" smtClean="0"/>
                        <a:t> связей и отношений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467</TotalTime>
  <Words>546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Познание как процесс отображения мира в сознании человека</vt:lpstr>
      <vt:lpstr>И.Кант</vt:lpstr>
      <vt:lpstr>Цель урока</vt:lpstr>
      <vt:lpstr>Задачи урока</vt:lpstr>
      <vt:lpstr>План урока</vt:lpstr>
      <vt:lpstr>Познание как особый вид человеческой деятельности</vt:lpstr>
      <vt:lpstr>Основные подходы к проблеме познания</vt:lpstr>
      <vt:lpstr>Уровни познания</vt:lpstr>
      <vt:lpstr>Особенности чувственного и рационального познания</vt:lpstr>
      <vt:lpstr>Чувственное познание</vt:lpstr>
      <vt:lpstr>Можно ли доверять нашим органам чувств?</vt:lpstr>
      <vt:lpstr>Иллюзия — извращённое восприятие реально существующего объекта. </vt:lpstr>
      <vt:lpstr>Утверждения, не соответствующие действительности</vt:lpstr>
      <vt:lpstr>Виды познания мира</vt:lpstr>
      <vt:lpstr>Виды знания</vt:lpstr>
      <vt:lpstr>Виды знания</vt:lpstr>
      <vt:lpstr>Виды знания</vt:lpstr>
      <vt:lpstr>Что первично: чувственный опыт или разум?</vt:lpstr>
      <vt:lpstr>Познание человеком самого себя</vt:lpstr>
      <vt:lpstr>Пути осуществления самопознания</vt:lpstr>
      <vt:lpstr>Задание 1. Какие черты, качества, свойства представленного на картинке предмета можно назвать, используя органы чувств? </vt:lpstr>
      <vt:lpstr>Задание 2. На основе двух суждений о предмете составьте умозаключение.</vt:lpstr>
      <vt:lpstr>Упражнения на закрепление и применение знаний</vt:lpstr>
      <vt:lpstr>Домашнее задание</vt:lpstr>
      <vt:lpstr>Интернет-ресурсы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Познание</dc:title>
  <dc:creator>Олег</dc:creator>
  <cp:lastModifiedBy>Олег</cp:lastModifiedBy>
  <cp:revision>55</cp:revision>
  <dcterms:created xsi:type="dcterms:W3CDTF">2013-04-17T04:08:30Z</dcterms:created>
  <dcterms:modified xsi:type="dcterms:W3CDTF">2014-11-07T11:31:29Z</dcterms:modified>
</cp:coreProperties>
</file>