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607-2C6C-45BA-AD52-1E674DBB5F74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3840-6F9B-42AE-BF40-BA0DEE968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607-2C6C-45BA-AD52-1E674DBB5F74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3840-6F9B-42AE-BF40-BA0DEE968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607-2C6C-45BA-AD52-1E674DBB5F74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3840-6F9B-42AE-BF40-BA0DEE968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607-2C6C-45BA-AD52-1E674DBB5F74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3840-6F9B-42AE-BF40-BA0DEE968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607-2C6C-45BA-AD52-1E674DBB5F74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3840-6F9B-42AE-BF40-BA0DEE968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607-2C6C-45BA-AD52-1E674DBB5F74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3840-6F9B-42AE-BF40-BA0DEE968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607-2C6C-45BA-AD52-1E674DBB5F74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3840-6F9B-42AE-BF40-BA0DEE968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607-2C6C-45BA-AD52-1E674DBB5F74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3840-6F9B-42AE-BF40-BA0DEE968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607-2C6C-45BA-AD52-1E674DBB5F74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3840-6F9B-42AE-BF40-BA0DEE968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607-2C6C-45BA-AD52-1E674DBB5F74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3840-6F9B-42AE-BF40-BA0DEE968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607-2C6C-45BA-AD52-1E674DBB5F74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3840-6F9B-42AE-BF40-BA0DEE968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C607-2C6C-45BA-AD52-1E674DBB5F74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53840-6F9B-42AE-BF40-BA0DEE968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Образ путешественника в сентиментализме.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Урок для учащихся 8-9 классов.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Авторы:</a:t>
            </a:r>
            <a:r>
              <a:rPr lang="ru-RU" sz="24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Калашник Вера Николаевна - учитель </a:t>
            </a:r>
            <a:r>
              <a:rPr lang="ru-RU" sz="2400" dirty="0" smtClean="0">
                <a:latin typeface="Comic Sans MS" pitchFamily="66" charset="0"/>
              </a:rPr>
              <a:t>литературы;   </a:t>
            </a:r>
            <a:r>
              <a:rPr lang="ru-RU" sz="2400" dirty="0" smtClean="0">
                <a:latin typeface="Comic Sans MS" pitchFamily="66" charset="0"/>
              </a:rPr>
              <a:t>231 – 928 – 914.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Хозивалиева Мария Павловна -  </a:t>
            </a:r>
            <a:r>
              <a:rPr lang="ru-RU" sz="2400" dirty="0" smtClean="0">
                <a:latin typeface="Comic Sans MS" pitchFamily="66" charset="0"/>
              </a:rPr>
              <a:t>библиотекарь; </a:t>
            </a: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231 – 577 – 128.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Название ОУ:</a:t>
            </a:r>
            <a:r>
              <a:rPr lang="ru-RU" sz="2400" dirty="0" smtClean="0">
                <a:latin typeface="Comic Sans MS" pitchFamily="66" charset="0"/>
              </a:rPr>
              <a:t> МБОУ «Лицей № 2 им. В.В.Разуваева».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Адрес:</a:t>
            </a:r>
            <a:r>
              <a:rPr lang="ru-RU" sz="2400" dirty="0" smtClean="0">
                <a:latin typeface="Comic Sans MS" pitchFamily="66" charset="0"/>
              </a:rPr>
              <a:t>   Астрахань,  ул. Победы д.52.</a:t>
            </a:r>
          </a:p>
          <a:p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езд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27" y="1385315"/>
            <a:ext cx="9124573" cy="5098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428736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Дрезден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йпциг.jpg"/>
          <p:cNvPicPr>
            <a:picLocks noChangeAspect="1"/>
          </p:cNvPicPr>
          <p:nvPr/>
        </p:nvPicPr>
        <p:blipFill>
          <a:blip r:embed="rId2" cstate="print"/>
          <a:srcRect l="2343" t="3859" r="2343" b="8053"/>
          <a:stretch>
            <a:fillRect/>
          </a:stretch>
        </p:blipFill>
        <p:spPr>
          <a:xfrm>
            <a:off x="142844" y="642918"/>
            <a:ext cx="8819191" cy="6072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85794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Лейпциг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вейцар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35736"/>
            <a:ext cx="8429684" cy="6322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Швейцария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и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"/>
            <a:ext cx="9144000" cy="6686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3636" y="571480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Париж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0_800x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14290"/>
            <a:ext cx="7620000" cy="4733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3108" y="5214950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Сентиментализм</a:t>
            </a:r>
            <a:endParaRPr lang="ru-RU" sz="4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рден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929190" cy="4605272"/>
          </a:xfrm>
          <a:prstGeom prst="rect">
            <a:avLst/>
          </a:prstGeom>
        </p:spPr>
      </p:pic>
      <p:pic>
        <p:nvPicPr>
          <p:cNvPr id="3" name="Рисунок 2" descr="Шарден 1.jpg"/>
          <p:cNvPicPr>
            <a:picLocks noChangeAspect="1"/>
          </p:cNvPicPr>
          <p:nvPr/>
        </p:nvPicPr>
        <p:blipFill>
          <a:blip r:embed="rId3" cstate="print"/>
          <a:srcRect b="2206"/>
          <a:stretch>
            <a:fillRect/>
          </a:stretch>
        </p:blipFill>
        <p:spPr>
          <a:xfrm>
            <a:off x="4809234" y="1785926"/>
            <a:ext cx="4334766" cy="5072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5000636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   Жан Батист    	Шарден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рден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7158699" cy="650083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рд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6058"/>
            <a:ext cx="4954567" cy="4071942"/>
          </a:xfrm>
          <a:prstGeom prst="rect">
            <a:avLst/>
          </a:prstGeom>
        </p:spPr>
      </p:pic>
      <p:pic>
        <p:nvPicPr>
          <p:cNvPr id="2" name="Рисунок 1" descr="шарден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6527" y="0"/>
            <a:ext cx="4897473" cy="457200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ез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8910"/>
            <a:ext cx="3270344" cy="3929090"/>
          </a:xfrm>
          <a:prstGeom prst="rect">
            <a:avLst/>
          </a:prstGeom>
        </p:spPr>
      </p:pic>
      <p:pic>
        <p:nvPicPr>
          <p:cNvPr id="3" name="Рисунок 2" descr="Грез.jpg"/>
          <p:cNvPicPr>
            <a:picLocks noChangeAspect="1"/>
          </p:cNvPicPr>
          <p:nvPr/>
        </p:nvPicPr>
        <p:blipFill>
          <a:blip r:embed="rId3" cstate="print"/>
          <a:srcRect l="7724" t="6250" r="7724" b="5000"/>
          <a:stretch>
            <a:fillRect/>
          </a:stretch>
        </p:blipFill>
        <p:spPr>
          <a:xfrm flipH="1">
            <a:off x="6210011" y="3000348"/>
            <a:ext cx="2933989" cy="3857652"/>
          </a:xfrm>
          <a:prstGeom prst="rect">
            <a:avLst/>
          </a:prstGeom>
        </p:spPr>
      </p:pic>
      <p:pic>
        <p:nvPicPr>
          <p:cNvPr id="4" name="Рисунок 3" descr="грез 2.jpg"/>
          <p:cNvPicPr>
            <a:picLocks noChangeAspect="1"/>
          </p:cNvPicPr>
          <p:nvPr/>
        </p:nvPicPr>
        <p:blipFill>
          <a:blip r:embed="rId4" cstate="print"/>
          <a:srcRect l="4799" r="3125" b="2787"/>
          <a:stretch>
            <a:fillRect/>
          </a:stretch>
        </p:blipFill>
        <p:spPr>
          <a:xfrm>
            <a:off x="3214678" y="1214422"/>
            <a:ext cx="3053125" cy="4000504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785794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Жан Батист Грез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_800x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42852"/>
            <a:ext cx="7620000" cy="4733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4857760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Образ  Путешественника                      	          в  сентиментализме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85815904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14252"/>
            <a:ext cx="4286280" cy="674374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л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52301"/>
            <a:ext cx="9144000" cy="660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Берлин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75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Bibliomedia</cp:lastModifiedBy>
  <cp:revision>9</cp:revision>
  <dcterms:created xsi:type="dcterms:W3CDTF">2013-12-17T16:13:51Z</dcterms:created>
  <dcterms:modified xsi:type="dcterms:W3CDTF">2014-11-21T07:15:45Z</dcterms:modified>
</cp:coreProperties>
</file>