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6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5B1BB3-8D9E-4870-B13F-AC1D9E6974AB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073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D69C-8448-4CB4-8305-4A062A5B5709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8195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DA9880-AC9E-4DAB-BDD7-E85544FBF8B5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40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1C63-0879-41D3-B3BA-6601AC6CA199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1907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6AFF-AF8F-4359-A927-01C87869C37F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01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7508-8DB3-4D49-9A12-23C9337AF6AF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8974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272D8D-CAEA-4914-8653-D0A99F72994E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07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1547-86DB-4D40-BF65-BEA88C6791C2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177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E6B47-C8CF-4B1C-9633-5A647B025DFB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350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0E02-5193-4BEF-B2CF-26119106C593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3370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4431-EC4D-4F91-8BDB-BFC1A77870A4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7804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DECA-21A0-4761-B670-9233143A71EC}" type="slidenum">
              <a:rPr lang="ru-RU">
                <a:solidFill>
                  <a:srgbClr val="323232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2323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65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23232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23232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9DB9B-92DD-44AF-95FF-0B4B2B77DC71}" type="slidenum">
              <a:rPr lang="ru-RU">
                <a:solidFill>
                  <a:srgbClr val="323232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323232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61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onstantia" pitchFamily="18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1039820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1" y="1447800"/>
            <a:ext cx="8229599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 наше богатство</a:t>
            </a:r>
          </a:p>
        </p:txBody>
      </p:sp>
    </p:spTree>
    <p:extLst>
      <p:ext uri="{BB962C8B-B14F-4D97-AF65-F5344CB8AC3E}">
        <p14:creationId xmlns:p14="http://schemas.microsoft.com/office/powerpoint/2010/main" val="18358992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1080120"/>
          </a:xfrm>
        </p:spPr>
        <p:txBody>
          <a:bodyPr/>
          <a:lstStyle/>
          <a:p>
            <a:r>
              <a:rPr lang="ru-RU" b="1" dirty="0">
                <a:latin typeface="Arial"/>
                <a:ea typeface="Calibri"/>
              </a:rPr>
              <a:t>образ здорового человека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576064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96663"/>
            <a:ext cx="2088232" cy="171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2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latin typeface="Arial"/>
                <a:ea typeface="Calibri"/>
                <a:cs typeface="Times New Roman"/>
              </a:rPr>
              <a:t>памятка </a:t>
            </a:r>
            <a:r>
              <a:rPr lang="ru-RU" sz="3100" b="1" dirty="0">
                <a:latin typeface="Arial"/>
                <a:ea typeface="Calibri"/>
                <a:cs typeface="Times New Roman"/>
              </a:rPr>
              <a:t>“Здоровье своё ты всегда береги, без вредный привычек по жизни иди!”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3700113"/>
          <a:ext cx="8229600" cy="326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036238"/>
            <a:ext cx="84352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Соблюдай режим дня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Составь свою программу оздоровления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Посещай спортивные секции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Принимай поливитаминные комплексы в осенний и весенний период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Чередуй умственные и физические нагрузки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Часто бывай на свежем воздухе, общайся с друзьями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Своевременно посещай врачей специалистов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Правильно питайся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кури, не злоупотребляй спиртными напитками, не принимай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наркотиков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Береги себя от несчастья ( соблюдай ПДД и ЗОЖ)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о правильном </a:t>
            </a:r>
            <a:r>
              <a:rPr lang="ru-RU" sz="4900" b="1" dirty="0" smtClean="0">
                <a:latin typeface="Times New Roman"/>
                <a:ea typeface="Times New Roman"/>
                <a:cs typeface="Times New Roman"/>
              </a:rPr>
              <a:t>питании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Есть необходимо каждый день в одно и то же время.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Перед едой надо вымыть руки с мылом.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Есть надо продукты, полезные для здоровья.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Есть не торопясь.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Не объедаться.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Сладости едят  только после основной еды.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7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534400" cy="592777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3200" b="1" i="1" dirty="0">
                <a:solidFill>
                  <a:srgbClr val="7030A0"/>
                </a:solidFill>
                <a:latin typeface="Arial" charset="0"/>
              </a:rPr>
              <a:t>Слова характеризующие  здорового человека: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3200" b="1" i="1" dirty="0">
              <a:solidFill>
                <a:srgbClr val="7030A0"/>
              </a:solidFill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5400" b="1" i="1" dirty="0">
                <a:solidFill>
                  <a:srgbClr val="C00000"/>
                </a:solidFill>
                <a:latin typeface="Arial" charset="0"/>
              </a:rPr>
              <a:t>красивый     статный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5400" b="1" i="1" dirty="0">
              <a:solidFill>
                <a:srgbClr val="C00000"/>
              </a:solidFill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5400" b="1" i="1" dirty="0">
                <a:solidFill>
                  <a:srgbClr val="C00000"/>
                </a:solidFill>
                <a:latin typeface="Arial" charset="0"/>
              </a:rPr>
              <a:t>стройный   сильный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5400" b="1" i="1" dirty="0">
              <a:solidFill>
                <a:srgbClr val="C00000"/>
              </a:solidFill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5400" b="1" i="1" dirty="0">
                <a:solidFill>
                  <a:srgbClr val="C00000"/>
                </a:solidFill>
                <a:latin typeface="Arial" charset="0"/>
              </a:rPr>
              <a:t>ловкий         крепкий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5400" b="1" i="1" dirty="0">
              <a:solidFill>
                <a:srgbClr val="C00000"/>
              </a:solidFill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5400" b="1" i="1" dirty="0">
                <a:solidFill>
                  <a:srgbClr val="C00000"/>
                </a:solidFill>
                <a:latin typeface="Arial" charset="0"/>
              </a:rPr>
              <a:t>румяный  подтянутый </a:t>
            </a:r>
            <a:endParaRPr lang="ru-RU" sz="5400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653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3700113"/>
          <a:ext cx="8229600" cy="326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1264" y="1548263"/>
            <a:ext cx="813690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100"/>
                <a:ea typeface="Times New Roman"/>
                <a:cs typeface="Times New Roman"/>
              </a:rPr>
              <a:t>  Никогда </a:t>
            </a:r>
            <a:r>
              <a:rPr lang="ru-RU" sz="3600" b="1" dirty="0">
                <a:latin typeface="100"/>
                <a:ea typeface="Times New Roman"/>
                <a:cs typeface="Times New Roman"/>
              </a:rPr>
              <a:t>не болеть;</a:t>
            </a:r>
            <a:endParaRPr lang="ru-RU" sz="3600" b="1" dirty="0">
              <a:latin typeface="10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  Правильно питаться;</a:t>
            </a:r>
            <a:endParaRPr lang="ru-RU" sz="3600" b="1" dirty="0">
              <a:latin typeface="10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  Быть бодрыми;</a:t>
            </a:r>
            <a:endParaRPr lang="ru-RU" sz="3600" b="1" dirty="0">
              <a:latin typeface="10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  Вершить добрые дела.</a:t>
            </a:r>
            <a:endParaRPr lang="ru-RU" sz="3600" b="1" dirty="0">
              <a:latin typeface="10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  В общем, вести здоровый </a:t>
            </a:r>
            <a:r>
              <a:rPr lang="ru-RU" sz="3600" b="1" dirty="0" smtClean="0">
                <a:latin typeface="100"/>
                <a:ea typeface="Times New Roman"/>
                <a:cs typeface="Times New Roman"/>
              </a:rPr>
              <a:t>образ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latin typeface="100"/>
                <a:ea typeface="Times New Roman"/>
                <a:cs typeface="Times New Roman"/>
              </a:rPr>
              <a:t>                                               </a:t>
            </a:r>
            <a:r>
              <a:rPr lang="ru-RU" sz="3600" b="1" dirty="0">
                <a:latin typeface="100"/>
                <a:ea typeface="Times New Roman"/>
                <a:cs typeface="Times New Roman"/>
              </a:rPr>
              <a:t>жизни!</a:t>
            </a:r>
            <a:endParaRPr lang="ru-RU" sz="3600" b="1" dirty="0">
              <a:latin typeface="10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100"/>
                <a:ea typeface="Times New Roman"/>
                <a:cs typeface="Times New Roman"/>
              </a:rPr>
              <a:t> </a:t>
            </a:r>
            <a:endParaRPr lang="ru-RU" sz="3600" b="1" dirty="0">
              <a:latin typeface="10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6652"/>
            <a:ext cx="272054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6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166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Аспект</vt:lpstr>
      <vt:lpstr>Презентация PowerPoint</vt:lpstr>
      <vt:lpstr>Презентация PowerPoint</vt:lpstr>
      <vt:lpstr>образ здорового человека</vt:lpstr>
      <vt:lpstr>памятка “Здоровье своё ты всегда береги, без вредный привычек по жизни иди!”  </vt:lpstr>
      <vt:lpstr>о правильном питании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Анисимова ЛК</cp:lastModifiedBy>
  <cp:revision>8</cp:revision>
  <dcterms:modified xsi:type="dcterms:W3CDTF">2013-09-06T11:38:50Z</dcterms:modified>
</cp:coreProperties>
</file>