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52736"/>
            <a:ext cx="8229600" cy="410445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ah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Чыычаахха – чыычаах чуопчаарар тыла,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ah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Сүүрүккэ – сүүрүк сипсийэр тыла,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ah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Этиҥҥэ – этиҥ эрчимнээх тыла – 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ah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Илгэлээх истиҥ ийэ тыл буолар.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ah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Оттон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миэхэ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ийэм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биэрбит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тыла,</a:t>
            </a:r>
          </a:p>
          <a:p>
            <a:pPr>
              <a:buNone/>
            </a:pP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sah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ҕ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 тыла,</a:t>
            </a:r>
          </a:p>
          <a:p>
            <a:pPr>
              <a:buNone/>
            </a:pP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Тапталым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тыла – </a:t>
            </a:r>
          </a:p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 т</a:t>
            </a:r>
            <a:r>
              <a:rPr lang="sah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ah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тылым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мин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ийэ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тылым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Саргылаах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сахам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sah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ҥ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буолар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диэн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Семен Данилов «Т</a:t>
            </a:r>
            <a:r>
              <a:rPr lang="sah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өрөөбү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 тыл».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Туяра\Desktop\uzora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C3270"/>
              </a:clrFrom>
              <a:clrTo>
                <a:srgbClr val="0C327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35" y="116632"/>
            <a:ext cx="2755392" cy="73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Туяра\Desktop\uzora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C3270"/>
              </a:clrFrom>
              <a:clrTo>
                <a:srgbClr val="0C327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159" y="116632"/>
            <a:ext cx="2755392" cy="73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Туяра\Desktop\uzora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C3270"/>
              </a:clrFrom>
              <a:clrTo>
                <a:srgbClr val="0C327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16632"/>
            <a:ext cx="2755392" cy="73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Туяра\Desktop\uzora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C3270"/>
              </a:clrFrom>
              <a:clrTo>
                <a:srgbClr val="0C327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17232"/>
            <a:ext cx="2755392" cy="70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Туяра\Desktop\uzora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C3270"/>
              </a:clrFrom>
              <a:clrTo>
                <a:srgbClr val="0C327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912" y="5517232"/>
            <a:ext cx="2755392" cy="70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Туяра\Desktop\uzora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C3270"/>
              </a:clrFrom>
              <a:clrTo>
                <a:srgbClr val="0C327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304" y="5517232"/>
            <a:ext cx="2755392" cy="70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Морфология?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Тылы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үөрэтэр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наука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салаата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Морфология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саҥа чаастарын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үөскүүр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уларыйар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формаларын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үөрэтэр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ah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 тыл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ah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аҕааһын аат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ah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хсаан аат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ah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олбуйар аат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ah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уохтуур: тус туохтуур, аат туохтуур, сыһыат туохтуур.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ah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ыһыат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sah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биискэ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ah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ьөһүөл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ah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ыһыан тыл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ah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итим тыл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ah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аҥа аллайыы </a:t>
            </a:r>
          </a:p>
        </p:txBody>
      </p:sp>
      <p:pic>
        <p:nvPicPr>
          <p:cNvPr id="5" name="Picture 2" descr="C:\Users\Туяра\Desktop\uzora 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75" b="89844" l="0" r="544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2432"/>
          <a:stretch/>
        </p:blipFill>
        <p:spPr bwMode="auto">
          <a:xfrm>
            <a:off x="1066800" y="558348"/>
            <a:ext cx="1680960" cy="78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Туяра\Desktop\uzora 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75" b="89844" l="0" r="544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2432"/>
          <a:stretch/>
        </p:blipFill>
        <p:spPr bwMode="auto">
          <a:xfrm>
            <a:off x="6372200" y="545335"/>
            <a:ext cx="1680960" cy="78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Туохтуур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туохтуур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Аат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туохтуур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ah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ыһыат туохтуур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Туяра\Desktop\uzora-1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B970"/>
              </a:clrFrom>
              <a:clrTo>
                <a:srgbClr val="F5B97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606" b="99495" l="10438" r="91246">
                        <a14:backgroundMark x1="26599" y1="54545" x2="34680" y2="45960"/>
                        <a14:backgroundMark x1="41077" y1="41919" x2="47475" y2="44444"/>
                        <a14:backgroundMark x1="39057" y1="58586" x2="41077" y2="51010"/>
                        <a14:backgroundMark x1="44108" y1="67677" x2="32997" y2="74242"/>
                        <a14:backgroundMark x1="27946" y1="65152" x2="28956" y2="67677"/>
                        <a14:backgroundMark x1="57912" y1="43434" x2="70370" y2="50000"/>
                        <a14:backgroundMark x1="61279" y1="60101" x2="58586" y2="53535"/>
                        <a14:backgroundMark x1="56902" y1="70202" x2="65657" y2="75253"/>
                        <a14:backgroundMark x1="78451" y1="67677" x2="76768" y2="76768"/>
                        <a14:backgroundMark x1="73401" y1="69192" x2="70707" y2="70202"/>
                        <a14:backgroundMark x1="68687" y1="28283" x2="62290" y2="25253"/>
                        <a14:backgroundMark x1="72054" y1="38384" x2="73401" y2="31818"/>
                        <a14:backgroundMark x1="73064" y1="22727" x2="73401" y2="19192"/>
                        <a14:backgroundMark x1="80808" y1="51010" x2="83502" y2="50000"/>
                        <a14:backgroundMark x1="32323" y1="27778" x2="36700" y2="24242"/>
                        <a14:backgroundMark x1="26263" y1="41919" x2="30640" y2="36869"/>
                        <a14:backgroundMark x1="16835" y1="44949" x2="19529" y2="474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408">
            <a:off x="679634" y="4630970"/>
            <a:ext cx="2673172" cy="178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Туяра\Desktop\uzora-1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B970"/>
              </a:clrFrom>
              <a:clrTo>
                <a:srgbClr val="F5B97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606" b="99495" l="10438" r="91246">
                        <a14:backgroundMark x1="26599" y1="54545" x2="34680" y2="45960"/>
                        <a14:backgroundMark x1="41077" y1="41919" x2="47475" y2="44444"/>
                        <a14:backgroundMark x1="39057" y1="58586" x2="41077" y2="51010"/>
                        <a14:backgroundMark x1="44108" y1="67677" x2="32997" y2="74242"/>
                        <a14:backgroundMark x1="27946" y1="65152" x2="28956" y2="67677"/>
                        <a14:backgroundMark x1="57912" y1="43434" x2="70370" y2="50000"/>
                        <a14:backgroundMark x1="61279" y1="60101" x2="58586" y2="53535"/>
                        <a14:backgroundMark x1="56902" y1="70202" x2="65657" y2="75253"/>
                        <a14:backgroundMark x1="78451" y1="67677" x2="76768" y2="76768"/>
                        <a14:backgroundMark x1="73401" y1="69192" x2="70707" y2="70202"/>
                        <a14:backgroundMark x1="68687" y1="28283" x2="62290" y2="25253"/>
                        <a14:backgroundMark x1="72054" y1="38384" x2="73401" y2="31818"/>
                        <a14:backgroundMark x1="73064" y1="22727" x2="73401" y2="19192"/>
                        <a14:backgroundMark x1="80808" y1="51010" x2="83502" y2="50000"/>
                        <a14:backgroundMark x1="32323" y1="27778" x2="36700" y2="24242"/>
                        <a14:backgroundMark x1="26263" y1="41919" x2="30640" y2="36869"/>
                        <a14:backgroundMark x1="16835" y1="44949" x2="19529" y2="474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8575">
            <a:off x="5897304" y="4643611"/>
            <a:ext cx="2622924" cy="174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h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Наталья  Владимировна Михалева-Сайа 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124744"/>
            <a:ext cx="1981866" cy="28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67544" y="4077072"/>
            <a:ext cx="8229600" cy="2492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1964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ыам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ыйын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күнүгэр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Сунтар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улууһугар Түбэйгэ төрөөбүтэ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1981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сыллаахха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Хабаровскайдааҕы государственнай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культура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институтугар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уерэнэ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киирбитэ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1985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сылтан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Сунтаарга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Культура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дьиэтин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методиһынан үлэтин саҕалаабыта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1991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сыллаахха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Сунтар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телевидениетын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редакторынан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үлэлээбитэ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1998- 1999 с.с. « Сунтар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сулуһа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диэн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саҥа хаьыаты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редакциялаан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таьаарбыта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Билигин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Дьокуускайга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НВК-ҕа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телевидение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редакторынан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үлэлиир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Поэтэсса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бастакы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кинигэтэ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Тыллыы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1994 с.,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иккиьэ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«Бүгүн түүн»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2000 с.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Тахсыбыттара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1994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сылтан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Суруйааччы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союһун чилиэнэ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ah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руок темата: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45638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ah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ah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уохтуурга хатылааһын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Туяра\Desktop\uzora-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155" b="89437" l="49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581128"/>
            <a:ext cx="385762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181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Морфология? </vt:lpstr>
      <vt:lpstr>Туохтуур </vt:lpstr>
      <vt:lpstr>Наталья  Владимировна Михалева-Сайа </vt:lpstr>
      <vt:lpstr>Уруок темата: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Уруок сыала: </dc:title>
  <dc:creator>Аграфена</dc:creator>
  <cp:lastModifiedBy>Admin</cp:lastModifiedBy>
  <cp:revision>6</cp:revision>
  <dcterms:created xsi:type="dcterms:W3CDTF">2014-02-27T03:05:26Z</dcterms:created>
  <dcterms:modified xsi:type="dcterms:W3CDTF">2014-11-08T05:26:16Z</dcterms:modified>
</cp:coreProperties>
</file>