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sldIdLst>
    <p:sldId id="289" r:id="rId2"/>
    <p:sldId id="292" r:id="rId3"/>
    <p:sldId id="291" r:id="rId4"/>
    <p:sldId id="256" r:id="rId5"/>
    <p:sldId id="272" r:id="rId6"/>
    <p:sldId id="273" r:id="rId7"/>
    <p:sldId id="274" r:id="rId8"/>
    <p:sldId id="275" r:id="rId9"/>
    <p:sldId id="285" r:id="rId10"/>
    <p:sldId id="265" r:id="rId11"/>
    <p:sldId id="264" r:id="rId12"/>
    <p:sldId id="268" r:id="rId13"/>
    <p:sldId id="269" r:id="rId14"/>
    <p:sldId id="267" r:id="rId15"/>
    <p:sldId id="281" r:id="rId16"/>
    <p:sldId id="278" r:id="rId17"/>
    <p:sldId id="279" r:id="rId18"/>
    <p:sldId id="280" r:id="rId19"/>
    <p:sldId id="282" r:id="rId20"/>
    <p:sldId id="262" r:id="rId21"/>
    <p:sldId id="263" r:id="rId22"/>
    <p:sldId id="259" r:id="rId23"/>
    <p:sldId id="277" r:id="rId24"/>
    <p:sldId id="260" r:id="rId25"/>
    <p:sldId id="276" r:id="rId26"/>
    <p:sldId id="283" r:id="rId27"/>
    <p:sldId id="271" r:id="rId28"/>
    <p:sldId id="257" r:id="rId29"/>
    <p:sldId id="284" r:id="rId30"/>
    <p:sldId id="286" r:id="rId31"/>
    <p:sldId id="288" r:id="rId32"/>
    <p:sldId id="287" r:id="rId33"/>
    <p:sldId id="293" r:id="rId34"/>
    <p:sldId id="295" r:id="rId35"/>
    <p:sldId id="296" r:id="rId36"/>
    <p:sldId id="294" r:id="rId37"/>
    <p:sldId id="290" r:id="rId38"/>
    <p:sldId id="25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34" autoAdjust="0"/>
  </p:normalViewPr>
  <p:slideViewPr>
    <p:cSldViewPr>
      <p:cViewPr varScale="1">
        <p:scale>
          <a:sx n="43" d="100"/>
          <a:sy n="43" d="100"/>
        </p:scale>
        <p:origin x="121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22E84-CA4D-4288-969E-D94A80C56BED}" type="datetimeFigureOut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743A5-BF7B-4A0D-ACFE-FF5E23295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0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743A5-BF7B-4A0D-ACFE-FF5E232957E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6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147-159B-49FA-98D3-C06D0B1F98FE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235E-CD1F-4933-99B9-89D95AE76735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DBB55-E5DD-4330-9D56-3D28F115D643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6390-5544-4F32-9AD1-03030833CD2A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E499-7A22-4323-8A62-CB67C357851C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973E-25E9-4E93-8CB0-E1CF5C050A2B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2941-97FB-4BA4-B2B5-966F05DC112E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36C1-3172-4E5C-B702-41DA822ADD02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8CB62-0DC0-4AC9-9949-29A4D37546D1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E792-89F0-44CB-A162-F51BBD25051A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8DE4-9E78-4410-8104-F8D21937505D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DC767D8-CF98-45FC-822A-F1A251DBF713}" type="datetime1">
              <a:rPr lang="ru-RU" smtClean="0"/>
              <a:pPr/>
              <a:t>13.11.2013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6;&#1082;&#1091;&#1084;&#1077;&#1085;&#1090;&#1099;%202009-10\&#1082;&#1083;&#1072;&#1089;&#1089;&#1085;&#1086;&#1077;%20&#1088;&#1091;&#1082;&#1086;&#1074;&#1086;&#1076;&#1089;&#1090;&#1074;&#1086;\&#1055;&#1072;&#1087;&#1082;&#1072;%20&#1082;&#1083;&#1072;&#1089;&#1089;&#1085;&#1086;&#1075;&#1086;%20&#1088;&#1091;&#1082;&#1086;&#1074;&#1086;&#1076;&#1080;&#1090;&#1077;&#1083;&#1103;%202009-2010\&#1074;&#1086;&#1081;&#1085;&#1072;\Soundtrack%20-%20Am_I_Not_Merciful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world%20war%20II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E:\&#1076;&#1086;&#1082;&#1091;&#1084;&#1077;&#1085;&#1090;&#1099;%202009-10\&#1082;&#1083;&#1072;&#1089;&#1089;&#1085;&#1086;&#1077;%20&#1088;&#1091;&#1082;&#1086;&#1074;&#1086;&#1076;&#1089;&#1090;&#1074;&#1086;\&#1055;&#1072;&#1087;&#1082;&#1072;%20&#1082;&#1083;&#1072;&#1089;&#1089;&#1085;&#1086;&#1075;&#1086;%20&#1088;&#1091;&#1082;&#1086;&#1074;&#1086;&#1076;&#1080;&#1090;&#1077;&#1083;&#1103;%202009-2010\&#1074;&#1086;&#1081;&#1085;&#1072;\&#1082;&#1083;%20&#1095;&#1072;&#1089;%20&#1086;&#1090;&#1082;&#1088;&#1099;&#1090;&#1099;&#1081;\iFun_ru_video_Novyi_ukrainsky_talant.av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6;&#1086;&#1082;&#1091;&#1084;&#1077;&#1085;&#1090;&#1099;%202012-13\&#1082;&#1083;&#1072;&#1089;&#1089;&#1085;&#1086;&#1077;%20&#1088;&#1091;&#1082;&#1086;&#1074;&#1086;&#1076;&#1089;&#1090;&#1074;&#1086;\&#1082;&#1083;%20&#1095;&#1072;&#1089;%20&#1086;&#1090;&#1082;&#1088;&#1099;&#1090;&#1099;&#1081;\gold-mp3.com_andrei_makarevich_-_ya_ne_videl_voiny.mp3" TargetMode="Externa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tsoy_viktor_i_gruppa_kino_-_legenda_(zaycev.net).mp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43;&#1086;&#1088;&#1096;&#1082;&#1086;&#1074;&#1072;%20&#1053;.&#1048;.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6"/>
            <a:ext cx="3062714" cy="306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348" y="1285860"/>
            <a:ext cx="6691652" cy="51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R-0D0LUrRpj0Cef0mUnRaABWEbAiPVcP7Emx8-amjKCpRDbigx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22486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408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Война глазами детей…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81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Снова бомбежка. 1941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Soundtrack - Am_I_Not_Mercifu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1441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0042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поисках крова. Брянская область. 1943.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8"/>
            <a:ext cx="77724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Отцы на фронт, дети на заводы. 1941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225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станку встали дети.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100852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26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Малыши - жертвы войны. 1942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106" y="0"/>
            <a:ext cx="9481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5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Эвакуация в тыл страны. 1941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90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5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блокадном Ленинграде. 1942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71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Дети войны. Могилев... 1942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9606"/>
          </a:xfr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214950"/>
            <a:ext cx="77724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Люди от холода и голода умирали прямо на улицах</a:t>
            </a: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642" y="133817"/>
            <a:ext cx="2423927" cy="186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6"/>
            <a:ext cx="164305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1571612"/>
            <a:ext cx="8858280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Зарыты в нашу память на века</a:t>
            </a:r>
            <a:endParaRPr lang="ru-RU" sz="3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И даты, и события, и лица,</a:t>
            </a:r>
            <a:endParaRPr lang="ru-RU" sz="3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А память, как колодец, глубока,-</a:t>
            </a:r>
            <a:endParaRPr lang="ru-RU" sz="3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Попробуй заглянуть - наверняка</a:t>
            </a:r>
            <a:endParaRPr lang="ru-RU" sz="3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Лицо - и то - неясно отразится.</a:t>
            </a:r>
            <a:endParaRPr lang="ru-RU" sz="3400" dirty="0" smtClean="0">
              <a:latin typeface="Segoe UI Light" pitchFamily="34" charset="0"/>
              <a:ea typeface="Segoe UI" pitchFamily="34" charset="0"/>
              <a:cs typeface="Segoe UI" pitchFamily="34" charset="0"/>
            </a:endParaRPr>
          </a:p>
          <a:p>
            <a:pPr algn="r"/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Разглядеть, что истинно, что ложно,</a:t>
            </a:r>
            <a:b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</a:br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Может только беспристрастный суд:</a:t>
            </a:r>
            <a:b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</a:br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Осторожно с прошлым, осторожно,</a:t>
            </a:r>
            <a:b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</a:br>
            <a:r>
              <a:rPr lang="ru-RU" sz="3400" b="1" dirty="0" smtClean="0">
                <a:latin typeface="Segoe UI Light" pitchFamily="34" charset="0"/>
                <a:ea typeface="Segoe UI" pitchFamily="34" charset="0"/>
                <a:cs typeface="Segoe UI" pitchFamily="34" charset="0"/>
              </a:rPr>
              <a:t>Не разбейте глиняный сосуд</a:t>
            </a:r>
            <a:r>
              <a:rPr lang="ru-RU" sz="3400" b="1" dirty="0" smtClean="0">
                <a:latin typeface="Segoe UI Light" pitchFamily="34" charset="0"/>
              </a:rPr>
              <a:t>.</a:t>
            </a:r>
          </a:p>
          <a:p>
            <a:pPr algn="r"/>
            <a:r>
              <a:rPr lang="ru-RU" sz="3400" b="1" dirty="0" smtClean="0">
                <a:latin typeface="Segoe UI Light" pitchFamily="34" charset="0"/>
              </a:rPr>
              <a:t>В. Высоцкий</a:t>
            </a:r>
            <a:br>
              <a:rPr lang="ru-RU" sz="3400" b="1" dirty="0" smtClean="0">
                <a:latin typeface="Segoe UI Light" pitchFamily="34" charset="0"/>
              </a:rPr>
            </a:br>
            <a:endParaRPr lang="ru-RU" sz="3400" b="1" dirty="0">
              <a:solidFill>
                <a:srgbClr val="0070C0"/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51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340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Концентрационный лагерь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429552" cy="687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729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advClick="0" advTm="5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0749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4748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6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42926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«Страшно, когда падают и взрываются бомбы, когда рвутся снаряды и на таран идут танки… Страшно, когда на глазах погибают твои боевые подруги и друзья… Страшно видеть сожженные города и села… Страшно, наконец, само слово – «война».</a:t>
            </a:r>
            <a:br>
              <a:rPr lang="ru-RU" b="1" i="1" dirty="0" smtClean="0"/>
            </a:br>
            <a:r>
              <a:rPr lang="ru-RU" b="1" i="1" dirty="0" smtClean="0"/>
              <a:t>Все это я видела своими глазами и переживаю до сих пор…»</a:t>
            </a:r>
            <a:endParaRPr lang="ru-RU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572264" y="0"/>
            <a:ext cx="2571736" cy="6491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sz="2200" b="1" dirty="0">
                <a:latin typeface="Arial" charset="0"/>
              </a:rPr>
              <a:t>Письмо написала Марина. Ей было 5 лет, она хотела есть, боялась воздушных тревог... Как и </a:t>
            </a:r>
            <a:r>
              <a:rPr lang="ru-RU" sz="2200" b="1" dirty="0" smtClean="0">
                <a:latin typeface="Arial" charset="0"/>
              </a:rPr>
              <a:t>все. Ей мама объяснила , </a:t>
            </a:r>
            <a:r>
              <a:rPr lang="ru-RU" sz="2200" b="1" dirty="0">
                <a:latin typeface="Arial" charset="0"/>
              </a:rPr>
              <a:t>что во всём виноват Гитлер. И тогда Марина решила написать ему...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sz="2200" b="1" dirty="0">
                <a:latin typeface="Arial" charset="0"/>
              </a:rPr>
              <a:t>Вот это письмо. </a:t>
            </a:r>
          </a:p>
          <a:p>
            <a:pPr algn="ctr" eaLnBrk="0" hangingPunct="0">
              <a:lnSpc>
                <a:spcPct val="90000"/>
              </a:lnSpc>
            </a:pPr>
            <a:endParaRPr lang="ru-RU" sz="2200" b="1" dirty="0">
              <a:latin typeface="Arial" charset="0"/>
            </a:endParaRPr>
          </a:p>
        </p:txBody>
      </p:sp>
      <p:pic>
        <p:nvPicPr>
          <p:cNvPr id="13315" name="Picture 3" descr="письмо гитлеру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0" y="214290"/>
            <a:ext cx="65681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документы 2009\классное руководство\Папка классного руководителя 2009-20010\война\=&amp;0=140105&amp;1=7.gif.jpe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Управляющая кнопка: в конец 5">
            <a:hlinkClick r:id="rId4" action="ppaction://hlinkfile" highlightClick="1"/>
          </p:cNvPr>
          <p:cNvSpPr/>
          <p:nvPr/>
        </p:nvSpPr>
        <p:spPr>
          <a:xfrm>
            <a:off x="5500694" y="5929330"/>
            <a:ext cx="3643306" cy="928670"/>
          </a:xfrm>
          <a:prstGeom prst="actionButtonEnd">
            <a:avLst/>
          </a:prstGeom>
          <a:effectLst>
            <a:outerShdw blurRad="38100" dist="25400" dir="5400000" algn="t" rotWithShape="0">
              <a:srgbClr val="000000">
                <a:alpha val="50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окументы 2009\классное руководство\Папка классного руководителя 2009-20010\война\0a93e5319a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28680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Как, разве кончилась война?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А я победный залп не слышал.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И мама ждёт ещё, она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Встречать меня из дома вышла.</a:t>
            </a:r>
          </a:p>
          <a:p>
            <a:pPr algn="ctr"/>
            <a:endParaRPr lang="ru-RU" sz="4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Impact" pitchFamily="34" charset="0"/>
              </a:rPr>
              <a:t>Не знают ничего друзья –</a:t>
            </a: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Impact" pitchFamily="34" charset="0"/>
              </a:rPr>
              <a:t>С такими трудно новостями…</a:t>
            </a: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Impact" pitchFamily="34" charset="0"/>
              </a:rPr>
              <a:t>Не встречусь с ними больше я,</a:t>
            </a:r>
          </a:p>
          <a:p>
            <a:pPr algn="ctr"/>
            <a:r>
              <a:rPr lang="ru-RU" sz="4400" dirty="0" smtClean="0">
                <a:solidFill>
                  <a:srgbClr val="FFC000"/>
                </a:solidFill>
                <a:latin typeface="Impact" pitchFamily="34" charset="0"/>
              </a:rPr>
              <a:t> И не прижмусь к любимой маме</a:t>
            </a:r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.</a:t>
            </a:r>
          </a:p>
          <a:p>
            <a:pPr algn="ctr"/>
            <a:endParaRPr lang="ru-RU" sz="44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окументы 2009\классное руководство\Папка классного руководителя 2009-20010\война\0a93e5319a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8286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И молодость моя навек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Со мной останется в могиле...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Прервался жизни быстрый бег.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Impact" pitchFamily="34" charset="0"/>
              </a:rPr>
              <a:t>Не умер я – меня убили. </a:t>
            </a:r>
            <a:endParaRPr lang="ru-RU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encrypted-tbn2.gstatic.com/images?q=tbn:ANd9GcR-0D0LUrRpj0Cef0mUnRaABWEbAiPVcP7Emx8-amjKCpRDbigxc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2" y="0"/>
            <a:ext cx="9144000" cy="6885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8519" y="2348880"/>
            <a:ext cx="9162519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dirty="0">
                <a:solidFill>
                  <a:srgbClr val="FFFF00"/>
                </a:solidFill>
              </a:rPr>
              <a:t>Я не напрасно беспокоюсь,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Чтоб не забылась та война,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Ведь эта память – наша совесть!</a:t>
            </a:r>
            <a:br>
              <a:rPr lang="ru-RU" sz="5400" b="1" dirty="0">
                <a:solidFill>
                  <a:srgbClr val="FFFF00"/>
                </a:solidFill>
              </a:rPr>
            </a:br>
            <a:r>
              <a:rPr lang="ru-RU" sz="5400" b="1" dirty="0">
                <a:solidFill>
                  <a:srgbClr val="FFFF00"/>
                </a:solidFill>
              </a:rPr>
              <a:t>Она, как сила, нам нужна</a:t>
            </a:r>
            <a:r>
              <a:rPr lang="ru-RU" sz="5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82506" y="46754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28856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экскурсия 10 а, б октябрь\10 б октябрь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00834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C000"/>
                </a:solidFill>
              </a:rPr>
              <a:t>Должны ли Мы помнить нашу историю? 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026" name="Picture 2" descr="F:\DCIM\Camera\IMG033.jpg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4572008"/>
            <a:ext cx="64374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</a:rPr>
              <a:t>Какова моя роль в </a:t>
            </a:r>
          </a:p>
          <a:p>
            <a:r>
              <a:rPr lang="ru-RU" sz="5400" b="1" dirty="0" smtClean="0">
                <a:solidFill>
                  <a:srgbClr val="FFC000"/>
                </a:solidFill>
              </a:rPr>
              <a:t>истории России?</a:t>
            </a:r>
            <a:endParaRPr lang="ru-RU" sz="5400" dirty="0"/>
          </a:p>
        </p:txBody>
      </p:sp>
      <p:pic>
        <p:nvPicPr>
          <p:cNvPr id="7" name="gold-mp3.com_andrei_makarevich_-_ya_ne_videl_voiny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107160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60648"/>
            <a:ext cx="3867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2" descr="E:\документы 2009-10\моя семья\дедушка и бабушка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896" y="2050228"/>
            <a:ext cx="5357850" cy="352648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3717032"/>
            <a:ext cx="2910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Горшкова Н.И</a:t>
            </a:r>
          </a:p>
          <a:p>
            <a:r>
              <a:rPr lang="ru-RU" b="1" dirty="0" smtClean="0"/>
              <a:t>(прабабушка </a:t>
            </a:r>
            <a:r>
              <a:rPr lang="ru-RU" b="1" dirty="0" err="1" smtClean="0"/>
              <a:t>Асонова</a:t>
            </a:r>
            <a:r>
              <a:rPr lang="ru-RU" b="1" dirty="0" smtClean="0"/>
              <a:t> А)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18171" y="5536223"/>
            <a:ext cx="4793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Бобков И.С. и </a:t>
            </a:r>
            <a:r>
              <a:rPr lang="ru-RU" b="1" dirty="0" err="1" smtClean="0"/>
              <a:t>Бобкова</a:t>
            </a:r>
            <a:r>
              <a:rPr lang="ru-RU" b="1" dirty="0" smtClean="0"/>
              <a:t> А.В.</a:t>
            </a:r>
          </a:p>
          <a:p>
            <a:pPr algn="ctr"/>
            <a:r>
              <a:rPr lang="ru-RU" b="1" dirty="0" smtClean="0"/>
              <a:t>(прадедушка  (</a:t>
            </a:r>
            <a:r>
              <a:rPr lang="ru-RU" b="1" dirty="0" err="1" smtClean="0"/>
              <a:t>безвести</a:t>
            </a:r>
            <a:r>
              <a:rPr lang="ru-RU" b="1" dirty="0" smtClean="0"/>
              <a:t> пропал в 1941 г) </a:t>
            </a:r>
          </a:p>
          <a:p>
            <a:pPr algn="ctr"/>
            <a:r>
              <a:rPr lang="ru-RU" b="1" dirty="0" smtClean="0"/>
              <a:t>и прабабушка </a:t>
            </a:r>
            <a:r>
              <a:rPr lang="ru-RU" b="1" dirty="0" err="1" smtClean="0"/>
              <a:t>Асонова</a:t>
            </a:r>
            <a:r>
              <a:rPr lang="ru-RU" b="1" dirty="0" smtClean="0"/>
              <a:t> А)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4" name="Picture 2" descr="E:\документы 2012-13\классное руководство\кл час открытый\Тишки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7"/>
            <a:ext cx="7093041" cy="515710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1782" y="5417753"/>
            <a:ext cx="3033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Борисова М.А (в центре)</a:t>
            </a:r>
          </a:p>
          <a:p>
            <a:pPr algn="ctr"/>
            <a:r>
              <a:rPr lang="ru-RU" b="1" dirty="0" smtClean="0"/>
              <a:t>(прабабушка Тишкина В)</a:t>
            </a:r>
          </a:p>
          <a:p>
            <a:pPr algn="ctr"/>
            <a:r>
              <a:rPr lang="ru-RU" b="1" dirty="0" smtClean="0"/>
              <a:t>Филимонов В.М.</a:t>
            </a:r>
          </a:p>
          <a:p>
            <a:pPr algn="ctr"/>
            <a:r>
              <a:rPr lang="ru-RU" b="1" dirty="0" smtClean="0"/>
              <a:t>(дедушка Тишкина 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881572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026" name="Picture 2" descr="C:\Users\User\Pictures\2012-12-12 Колобаев2\Колобаев2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048672" cy="43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4365104"/>
            <a:ext cx="40448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err="1" smtClean="0"/>
              <a:t>Звонкова</a:t>
            </a:r>
            <a:r>
              <a:rPr lang="ru-RU" b="1" dirty="0" smtClean="0"/>
              <a:t> И.И.(верхний ряд, слева, </a:t>
            </a:r>
          </a:p>
          <a:p>
            <a:pPr algn="r"/>
            <a:r>
              <a:rPr lang="ru-RU" b="1" dirty="0" smtClean="0"/>
              <a:t>работала в госпитале)</a:t>
            </a:r>
          </a:p>
          <a:p>
            <a:pPr algn="r"/>
            <a:r>
              <a:rPr lang="ru-RU" b="1" dirty="0" smtClean="0"/>
              <a:t>(прабабушка Колобаева Ф)</a:t>
            </a:r>
          </a:p>
        </p:txBody>
      </p:sp>
      <p:pic>
        <p:nvPicPr>
          <p:cNvPr id="1027" name="Picture 3" descr="C:\Users\User\Pictures\2012-12-12 Колобаев 3\Колобаев 3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68" y="107141"/>
            <a:ext cx="389032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6056" y="5949280"/>
            <a:ext cx="322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(прадедушка Колобаева Ф)</a:t>
            </a:r>
          </a:p>
        </p:txBody>
      </p:sp>
    </p:spTree>
    <p:extLst>
      <p:ext uri="{BB962C8B-B14F-4D97-AF65-F5344CB8AC3E}">
        <p14:creationId xmlns:p14="http://schemas.microsoft.com/office/powerpoint/2010/main" val="390403244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2050" name="Picture 2" descr="C:\Users\User\Pictures\2012-12-12 Колобаев4\Колобаев4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4248472" cy="601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958" y="5877272"/>
            <a:ext cx="3223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Гуськов И.И </a:t>
            </a:r>
          </a:p>
          <a:p>
            <a:pPr algn="ctr"/>
            <a:r>
              <a:rPr lang="ru-RU" b="1" dirty="0" smtClean="0"/>
              <a:t>(прадедушка Колобаева Ф)</a:t>
            </a:r>
          </a:p>
          <a:p>
            <a:pPr algn="ctr"/>
            <a:r>
              <a:rPr lang="ru-RU" b="1" dirty="0" smtClean="0"/>
              <a:t>погиб в 1945 г </a:t>
            </a:r>
          </a:p>
        </p:txBody>
      </p:sp>
      <p:pic>
        <p:nvPicPr>
          <p:cNvPr id="2051" name="Picture 3" descr="C:\Users\User\Pictures\2012-12-12 Колобаев5\Колобаев5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86" y="16076"/>
            <a:ext cx="3906216" cy="620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4838" y="6007458"/>
            <a:ext cx="3274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Гуркин</a:t>
            </a:r>
            <a:r>
              <a:rPr lang="ru-RU" b="1" dirty="0" smtClean="0"/>
              <a:t> И </a:t>
            </a:r>
            <a:endParaRPr lang="ru-RU" b="1" dirty="0"/>
          </a:p>
          <a:p>
            <a:pPr algn="ctr"/>
            <a:r>
              <a:rPr lang="ru-RU" b="1" dirty="0" smtClean="0"/>
              <a:t> (прадедушка Колобаева Ф)</a:t>
            </a:r>
          </a:p>
        </p:txBody>
      </p:sp>
    </p:spTree>
    <p:extLst>
      <p:ext uri="{BB962C8B-B14F-4D97-AF65-F5344CB8AC3E}">
        <p14:creationId xmlns:p14="http://schemas.microsoft.com/office/powerpoint/2010/main" val="200348718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074" name="Picture 2" descr="C:\Users\User\Pictures\2012-12-12 Колобаева6\Колобаева6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045" y="852398"/>
            <a:ext cx="3816424" cy="442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5301208"/>
            <a:ext cx="322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(прадедушка Колобаева Ф)</a:t>
            </a:r>
          </a:p>
          <a:p>
            <a:pPr algn="ctr"/>
            <a:r>
              <a:rPr lang="ru-RU" b="1" dirty="0"/>
              <a:t>п</a:t>
            </a:r>
            <a:r>
              <a:rPr lang="ru-RU" b="1" dirty="0" smtClean="0"/>
              <a:t>огиб во время ВОВ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2050" name="Picture 2" descr="E:\документы 2009-10\моя семья\МАМА С РОДИТЕЛЯМИ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260896"/>
            <a:ext cx="4034807" cy="5198148"/>
          </a:xfrm>
          <a:prstGeom prst="rect">
            <a:avLst/>
          </a:prstGeom>
          <a:noFill/>
        </p:spPr>
      </p:pic>
      <p:pic>
        <p:nvPicPr>
          <p:cNvPr id="1026" name="Picture 2" descr="C:\Users\User\Pictures\2012-12-05 Ткачева\Ткачева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44416" cy="51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242" y="5374957"/>
            <a:ext cx="2709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Ткачев К.</a:t>
            </a:r>
          </a:p>
          <a:p>
            <a:pPr algn="ctr"/>
            <a:r>
              <a:rPr lang="ru-RU" b="1" dirty="0" smtClean="0"/>
              <a:t>(дедушка </a:t>
            </a:r>
            <a:r>
              <a:rPr lang="ru-RU" b="1" dirty="0" err="1" smtClean="0"/>
              <a:t>Ткачевой</a:t>
            </a:r>
            <a:r>
              <a:rPr lang="ru-RU" b="1" dirty="0" smtClean="0"/>
              <a:t> М)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5385990"/>
            <a:ext cx="3343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Немченко П.И и </a:t>
            </a:r>
            <a:r>
              <a:rPr lang="ru-RU" b="1" dirty="0" err="1" smtClean="0"/>
              <a:t>Бобцова</a:t>
            </a:r>
            <a:r>
              <a:rPr lang="ru-RU" b="1" dirty="0" smtClean="0"/>
              <a:t> В.Д</a:t>
            </a:r>
          </a:p>
          <a:p>
            <a:pPr algn="ctr"/>
            <a:r>
              <a:rPr lang="ru-RU" b="1" dirty="0" smtClean="0"/>
              <a:t>(прадедушка и </a:t>
            </a:r>
          </a:p>
          <a:p>
            <a:pPr algn="ctr"/>
            <a:r>
              <a:rPr lang="ru-RU" b="1" dirty="0" smtClean="0"/>
              <a:t>прабабушка </a:t>
            </a:r>
            <a:r>
              <a:rPr lang="ru-RU" b="1" dirty="0" err="1" smtClean="0"/>
              <a:t>Асонова</a:t>
            </a:r>
            <a:r>
              <a:rPr lang="ru-RU" b="1" dirty="0" smtClean="0"/>
              <a:t> А)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окументы 2009\классное руководство\Папка классного руководителя 2009-20010\война\=&amp;0=140105&amp;1=7.gif.jpe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6" name="Picture 2" descr="https://encrypted-tbn1.gstatic.com/images?q=tbn:ANd9GcRx4zwQDNOSlDOPdGYttxWfe9kXdeOlJpGcOraZrhr1BlCKoZe89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700455" cy="27860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8" name="Picture 4" descr="http://www.molodguard.ru/monument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6994" y="-1"/>
            <a:ext cx="3027007" cy="42148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2rainbows.ru/wp-content/uploads/2011/10/Moskva-v-sovetskoe-vrem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312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50598" y="200735"/>
            <a:ext cx="79015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Живая память - 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Великая 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течественная Война.</a:t>
            </a:r>
            <a:endParaRPr lang="ru-RU" sz="5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3817"/>
            <a:ext cx="2887810" cy="222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6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72148"/>
            <a:ext cx="8143932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 Великой Победе скоро – 68! Много это или мало? Трудно сказать. В истории России – это миг, а в судьбе отдельного человека – это вся жизнь. Живых свидетелей и участников тех событий с каждым годом становится всё меньше и меньше… Но нельзя ни забыть, ни перечеркнуть то тяжёлое для нашей страны время. 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460" y="142852"/>
            <a:ext cx="25049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6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16" y="5429264"/>
            <a:ext cx="84296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solidFill>
                  <a:srgbClr val="FF0000"/>
                </a:solidFill>
                <a:latin typeface="+mn-lt"/>
              </a:rPr>
              <a:t>Ведь Великая Отечественная война напрямую связана с нашими </a:t>
            </a:r>
            <a:r>
              <a:rPr lang="ru-RU" sz="6700" b="1" dirty="0" smtClean="0">
                <a:solidFill>
                  <a:srgbClr val="0070C0"/>
                </a:solidFill>
                <a:latin typeface="+mn-lt"/>
              </a:rPr>
              <a:t>родителями</a:t>
            </a:r>
            <a:r>
              <a:rPr lang="ru-RU" sz="6700" b="1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ru-RU" sz="6700" b="1" dirty="0" smtClean="0">
                <a:solidFill>
                  <a:srgbClr val="0070C0"/>
                </a:solidFill>
                <a:latin typeface="+mn-lt"/>
              </a:rPr>
              <a:t>дедами и прадедами</a:t>
            </a:r>
            <a:r>
              <a:rPr lang="ru-RU" sz="6700" b="1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6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14"/>
            <a:ext cx="2786050" cy="21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2927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Историки могут скрупулёзно подсчитать количество дивизий, участвовавших в том или ином сражении, число сожжённых деревень, разрушенных городов… 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200" b="1" u="sng" dirty="0" smtClean="0">
                <a:solidFill>
                  <a:srgbClr val="FF0000"/>
                </a:solidFill>
                <a:latin typeface="+mn-lt"/>
              </a:rPr>
              <a:t>Но они</a:t>
            </a: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1"/>
                </a:solidFill>
                <a:latin typeface="+mn-lt"/>
              </a:rPr>
              <a:t>не могут рассказать, что чувствовали, о чём думали, о чём мечтали наши деды и прадеды, те кто на своих плечах вынес все тяготы той страшной, но ВЕЛИКОЙ войны. 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6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86"/>
            <a:ext cx="8072494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А что </a:t>
            </a: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ТЫ</a:t>
            </a:r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, живущий в 21-м веке, сможешь рассказать друзьям, своим будущим детям, всему человечеству?</a:t>
            </a:r>
            <a:br>
              <a:rPr lang="ru-RU" sz="4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И нужно ли это делать???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2952754" cy="227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4034" name="Picture 2" descr="http://img1.liveinternet.ru/images/attach/c/1/74/4/74004093_158_YA_I_Rodzyalovskaya_Fashistuy_otstupayut_194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1285908"/>
            <a:ext cx="9501222" cy="950122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</TotalTime>
  <Words>563</Words>
  <Application>Microsoft Office PowerPoint</Application>
  <PresentationFormat>Экран (4:3)</PresentationFormat>
  <Paragraphs>107</Paragraphs>
  <Slides>38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Calibri</vt:lpstr>
      <vt:lpstr>Cambria</vt:lpstr>
      <vt:lpstr>Franklin Gothic Book</vt:lpstr>
      <vt:lpstr>Impact</vt:lpstr>
      <vt:lpstr>Perpetua</vt:lpstr>
      <vt:lpstr>Segoe UI</vt:lpstr>
      <vt:lpstr>Segoe UI Light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 Великой Победе скоро – 68! Много это или мало? Трудно сказать. В истории России – это миг, а в судьбе отдельного человека – это вся жизнь. Живых свидетелей и участников тех событий с каждым годом становится всё меньше и меньше… Но нельзя ни забыть, ни перечеркнуть то тяжёлое для нашей страны время. </vt:lpstr>
      <vt:lpstr>Ведь Великая Отечественная война напрямую связана с нашими родителями, дедами и прадедами.</vt:lpstr>
      <vt:lpstr>Историки могут скрупулёзно подсчитать количество дивизий, участвовавших в том или ином сражении, число сожжённых деревень, разрушенных городов…   Но они не могут рассказать, что чувствовали, о чём думали, о чём мечтали наши деды и прадеды, те кто на своих плечах вынес все тяготы той страшной, но ВЕЛИКОЙ войны. </vt:lpstr>
      <vt:lpstr>А что ТЫ, живущий в 21-м веке, сможешь рассказать друзьям, своим будущим детям, всему человечеству?  И нужно ли это делать???</vt:lpstr>
      <vt:lpstr>Презентация PowerPoint</vt:lpstr>
      <vt:lpstr>Презентация PowerPoint</vt:lpstr>
      <vt:lpstr>Снова бомбежка. 1941</vt:lpstr>
      <vt:lpstr>В поисках крова. Брянская область. 1943.</vt:lpstr>
      <vt:lpstr>Отцы на фронт, дети на заводы. 1941</vt:lpstr>
      <vt:lpstr>К станку встали дети.</vt:lpstr>
      <vt:lpstr>Малыши - жертвы войны. 1942</vt:lpstr>
      <vt:lpstr>Эвакуация в тыл страны. 1941</vt:lpstr>
      <vt:lpstr>В блокадном Ленинграде. 1942</vt:lpstr>
      <vt:lpstr>Дети войны. Могилев... 1942</vt:lpstr>
      <vt:lpstr>Люди от холода и голода умирали прямо на улицах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«Страшно, когда падают и взрываются бомбы, когда рвутся снаряды и на таран идут танки… Страшно, когда на глазах погибают твои боевые подруги и друзья… Страшно видеть сожженные города и села… Страшно, наконец, само слово – «война». Все это я видела своими глазами и переживаю до сих пор…»</vt:lpstr>
      <vt:lpstr>Презентация PowerPoint</vt:lpstr>
      <vt:lpstr>Презентация PowerPoint</vt:lpstr>
      <vt:lpstr>Презентация PowerPoint</vt:lpstr>
      <vt:lpstr>Презентация PowerPoint</vt:lpstr>
      <vt:lpstr>Должны ли Мы помнить нашу историю?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EBA</cp:lastModifiedBy>
  <cp:revision>82</cp:revision>
  <dcterms:modified xsi:type="dcterms:W3CDTF">2013-11-13T15:56:39Z</dcterms:modified>
</cp:coreProperties>
</file>