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47800" y="4343400"/>
          <a:ext cx="60960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524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789214" y="16764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15200" y="1676400"/>
            <a:ext cx="9906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315200" y="2906486"/>
            <a:ext cx="9906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32757" y="457200"/>
            <a:ext cx="1066800" cy="990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15200" y="397329"/>
            <a:ext cx="990600" cy="990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13014" y="2868386"/>
            <a:ext cx="1066800" cy="990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1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Sarb</cp:lastModifiedBy>
  <cp:revision>6</cp:revision>
  <dcterms:created xsi:type="dcterms:W3CDTF">2012-11-12T15:04:41Z</dcterms:created>
  <dcterms:modified xsi:type="dcterms:W3CDTF">2015-01-10T10:51:41Z</dcterms:modified>
</cp:coreProperties>
</file>