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297" r:id="rId3"/>
    <p:sldId id="257" r:id="rId4"/>
    <p:sldId id="258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92" r:id="rId15"/>
    <p:sldId id="270" r:id="rId16"/>
    <p:sldId id="293" r:id="rId17"/>
    <p:sldId id="272" r:id="rId18"/>
    <p:sldId id="275" r:id="rId19"/>
    <p:sldId id="276" r:id="rId20"/>
    <p:sldId id="294" r:id="rId21"/>
    <p:sldId id="281" r:id="rId22"/>
    <p:sldId id="280" r:id="rId23"/>
    <p:sldId id="284" r:id="rId24"/>
    <p:sldId id="285" r:id="rId25"/>
    <p:sldId id="287" r:id="rId26"/>
    <p:sldId id="291" r:id="rId27"/>
    <p:sldId id="296" r:id="rId28"/>
    <p:sldId id="295" r:id="rId29"/>
    <p:sldId id="29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2" d="100"/>
          <a:sy n="52" d="100"/>
        </p:scale>
        <p:origin x="-1674" y="-12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D32F02-F600-4CB1-82C4-13A2BF42C4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3B72F3-6A73-4F83-BA51-2A839FA0AFF7}">
      <dgm:prSet phldrT="[Текст]" custT="1"/>
      <dgm:spPr/>
      <dgm:t>
        <a:bodyPr/>
        <a:lstStyle/>
        <a:p>
          <a:r>
            <a:rPr lang="ru-RU" sz="2000" b="1" dirty="0" smtClean="0"/>
            <a:t>Люди с инвалидностью по слуху</a:t>
          </a:r>
          <a:endParaRPr lang="ru-RU" sz="2000" dirty="0"/>
        </a:p>
      </dgm:t>
    </dgm:pt>
    <dgm:pt modelId="{FED7F6A4-8562-4994-BE4F-FBA89BDC9F9D}" type="parTrans" cxnId="{B8D4799A-0B61-4AC8-843B-EB9DBF92E9E7}">
      <dgm:prSet/>
      <dgm:spPr/>
      <dgm:t>
        <a:bodyPr/>
        <a:lstStyle/>
        <a:p>
          <a:endParaRPr lang="ru-RU"/>
        </a:p>
      </dgm:t>
    </dgm:pt>
    <dgm:pt modelId="{36C1C3AC-B9D7-4DA5-9261-41CD071DD13D}" type="sibTrans" cxnId="{B8D4799A-0B61-4AC8-843B-EB9DBF92E9E7}">
      <dgm:prSet/>
      <dgm:spPr/>
      <dgm:t>
        <a:bodyPr/>
        <a:lstStyle/>
        <a:p>
          <a:endParaRPr lang="ru-RU"/>
        </a:p>
      </dgm:t>
    </dgm:pt>
    <dgm:pt modelId="{D1E20DF9-4FCE-4C7C-917C-15E5691D78F5}">
      <dgm:prSet phldrT="[Текст]" phldr="1"/>
      <dgm:spPr/>
      <dgm:t>
        <a:bodyPr/>
        <a:lstStyle/>
        <a:p>
          <a:endParaRPr lang="ru-RU" dirty="0"/>
        </a:p>
      </dgm:t>
    </dgm:pt>
    <dgm:pt modelId="{B5D17C88-6DDE-46BD-8F68-CEC8D90663C7}" type="parTrans" cxnId="{B1577EB8-C779-4574-B819-14655DF48260}">
      <dgm:prSet/>
      <dgm:spPr/>
      <dgm:t>
        <a:bodyPr/>
        <a:lstStyle/>
        <a:p>
          <a:endParaRPr lang="ru-RU"/>
        </a:p>
      </dgm:t>
    </dgm:pt>
    <dgm:pt modelId="{3EDC86D4-BE82-4465-8ACF-222C3B9B0B13}" type="sibTrans" cxnId="{B1577EB8-C779-4574-B819-14655DF48260}">
      <dgm:prSet/>
      <dgm:spPr/>
      <dgm:t>
        <a:bodyPr/>
        <a:lstStyle/>
        <a:p>
          <a:endParaRPr lang="ru-RU"/>
        </a:p>
      </dgm:t>
    </dgm:pt>
    <dgm:pt modelId="{BFBB7967-62C2-47C7-9DCD-18A8A237BAA8}">
      <dgm:prSet phldrT="[Текст]"/>
      <dgm:spPr/>
      <dgm:t>
        <a:bodyPr/>
        <a:lstStyle/>
        <a:p>
          <a:r>
            <a:rPr lang="ru-RU" b="1" dirty="0" smtClean="0"/>
            <a:t>Люди с инвалидностью по зрению</a:t>
          </a:r>
          <a:endParaRPr lang="ru-RU" b="1" dirty="0"/>
        </a:p>
      </dgm:t>
    </dgm:pt>
    <dgm:pt modelId="{A22C71EF-0F1C-4124-941C-75CB34B67090}" type="parTrans" cxnId="{4DAEA5A3-755E-4E88-9824-2EFF234CBB8A}">
      <dgm:prSet/>
      <dgm:spPr/>
      <dgm:t>
        <a:bodyPr/>
        <a:lstStyle/>
        <a:p>
          <a:endParaRPr lang="ru-RU"/>
        </a:p>
      </dgm:t>
    </dgm:pt>
    <dgm:pt modelId="{41AB5068-BD1D-4D25-A1F9-6A5ED40123A8}" type="sibTrans" cxnId="{4DAEA5A3-755E-4E88-9824-2EFF234CBB8A}">
      <dgm:prSet/>
      <dgm:spPr/>
      <dgm:t>
        <a:bodyPr/>
        <a:lstStyle/>
        <a:p>
          <a:endParaRPr lang="ru-RU"/>
        </a:p>
      </dgm:t>
    </dgm:pt>
    <dgm:pt modelId="{52D6E045-ED05-43C4-933C-ED20FD45EE6A}">
      <dgm:prSet phldrT="[Текст]" phldr="1"/>
      <dgm:spPr/>
      <dgm:t>
        <a:bodyPr/>
        <a:lstStyle/>
        <a:p>
          <a:endParaRPr lang="ru-RU" dirty="0"/>
        </a:p>
      </dgm:t>
    </dgm:pt>
    <dgm:pt modelId="{13647F4D-7DD2-4A5B-ADD3-9614D0DA5209}" type="parTrans" cxnId="{0B4629A8-F5D9-43AE-837B-E1CF06425B5A}">
      <dgm:prSet/>
      <dgm:spPr/>
      <dgm:t>
        <a:bodyPr/>
        <a:lstStyle/>
        <a:p>
          <a:endParaRPr lang="ru-RU"/>
        </a:p>
      </dgm:t>
    </dgm:pt>
    <dgm:pt modelId="{02F39939-D76E-4EC3-AE1E-07DBCBA8DD2E}" type="sibTrans" cxnId="{0B4629A8-F5D9-43AE-837B-E1CF06425B5A}">
      <dgm:prSet/>
      <dgm:spPr/>
      <dgm:t>
        <a:bodyPr/>
        <a:lstStyle/>
        <a:p>
          <a:endParaRPr lang="ru-RU"/>
        </a:p>
      </dgm:t>
    </dgm:pt>
    <dgm:pt modelId="{0CFFFD9A-CA49-4550-A788-31FFC0610ADB}">
      <dgm:prSet/>
      <dgm:spPr/>
      <dgm:t>
        <a:bodyPr/>
        <a:lstStyle/>
        <a:p>
          <a:r>
            <a:rPr lang="ru-RU" b="1" dirty="0" smtClean="0"/>
            <a:t>Люди с инвалидностью по интеллекту</a:t>
          </a:r>
          <a:endParaRPr lang="ru-RU" b="1" dirty="0"/>
        </a:p>
      </dgm:t>
    </dgm:pt>
    <dgm:pt modelId="{AA5361E2-2EB5-4085-AF52-3D7F29E24EF4}" type="parTrans" cxnId="{B4103B7A-49A6-456F-BE34-4E1987DB7FCF}">
      <dgm:prSet/>
      <dgm:spPr/>
      <dgm:t>
        <a:bodyPr/>
        <a:lstStyle/>
        <a:p>
          <a:endParaRPr lang="ru-RU"/>
        </a:p>
      </dgm:t>
    </dgm:pt>
    <dgm:pt modelId="{C60BD115-AFC5-4A45-90EE-35AB49465EF1}" type="sibTrans" cxnId="{B4103B7A-49A6-456F-BE34-4E1987DB7FCF}">
      <dgm:prSet/>
      <dgm:spPr/>
      <dgm:t>
        <a:bodyPr/>
        <a:lstStyle/>
        <a:p>
          <a:endParaRPr lang="ru-RU"/>
        </a:p>
      </dgm:t>
    </dgm:pt>
    <dgm:pt modelId="{1EDEAB90-5B44-429B-8305-BA0319FC21E1}">
      <dgm:prSet/>
      <dgm:spPr/>
      <dgm:t>
        <a:bodyPr/>
        <a:lstStyle/>
        <a:p>
          <a:r>
            <a:rPr lang="ru-RU" b="1" dirty="0" smtClean="0"/>
            <a:t>Люди с нарушениями опорно-двигательного аппарата</a:t>
          </a:r>
          <a:endParaRPr lang="ru-RU" b="1" dirty="0"/>
        </a:p>
      </dgm:t>
    </dgm:pt>
    <dgm:pt modelId="{AD85ABDD-4325-4946-ACFE-080565506898}" type="parTrans" cxnId="{F1B321CF-4854-4C09-8F4A-9A1D6FF76BFC}">
      <dgm:prSet/>
      <dgm:spPr/>
      <dgm:t>
        <a:bodyPr/>
        <a:lstStyle/>
        <a:p>
          <a:endParaRPr lang="ru-RU"/>
        </a:p>
      </dgm:t>
    </dgm:pt>
    <dgm:pt modelId="{4C684155-367A-4977-8DE8-ED38FB52979B}" type="sibTrans" cxnId="{F1B321CF-4854-4C09-8F4A-9A1D6FF76BFC}">
      <dgm:prSet/>
      <dgm:spPr/>
      <dgm:t>
        <a:bodyPr/>
        <a:lstStyle/>
        <a:p>
          <a:endParaRPr lang="ru-RU"/>
        </a:p>
      </dgm:t>
    </dgm:pt>
    <dgm:pt modelId="{2910157E-2570-442F-A77F-AA67AF2BA4FD}" type="pres">
      <dgm:prSet presAssocID="{A3D32F02-F600-4CB1-82C4-13A2BF42C4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19E1AB-7E40-4C69-AB26-C865ED42F3AF}" type="pres">
      <dgm:prSet presAssocID="{4E3B72F3-6A73-4F83-BA51-2A839FA0AFF7}" presName="parentText" presStyleLbl="node1" presStyleIdx="0" presStyleCnt="4" custScaleY="1657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2C719-D070-4732-9A1A-FBACC6C71B44}" type="pres">
      <dgm:prSet presAssocID="{4E3B72F3-6A73-4F83-BA51-2A839FA0AFF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86E8AC-3706-442D-8F1C-C4649DB8FCC6}" type="pres">
      <dgm:prSet presAssocID="{BFBB7967-62C2-47C7-9DCD-18A8A237BAA8}" presName="parentText" presStyleLbl="node1" presStyleIdx="1" presStyleCnt="4" custScaleY="180638" custLinFactNeighborX="0" custLinFactNeighborY="-565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AEC1F4-2DA3-42CF-8F41-F9822177AE1F}" type="pres">
      <dgm:prSet presAssocID="{BFBB7967-62C2-47C7-9DCD-18A8A237BAA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EAB66A-DDE8-4183-908F-F5136C77DBEB}" type="pres">
      <dgm:prSet presAssocID="{1EDEAB90-5B44-429B-8305-BA0319FC21E1}" presName="parentText" presStyleLbl="node1" presStyleIdx="2" presStyleCnt="4" custScaleY="1795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E4F1E6-7622-4736-A37F-8877D8221A28}" type="pres">
      <dgm:prSet presAssocID="{4C684155-367A-4977-8DE8-ED38FB52979B}" presName="spacer" presStyleCnt="0"/>
      <dgm:spPr/>
    </dgm:pt>
    <dgm:pt modelId="{F4AAD0DD-E2B1-4B64-9D43-E03F17951727}" type="pres">
      <dgm:prSet presAssocID="{0CFFFD9A-CA49-4550-A788-31FFC0610ADB}" presName="parentText" presStyleLbl="node1" presStyleIdx="3" presStyleCnt="4" custScaleY="1626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48F6D8-3F8A-48D8-9CA1-3B8E64A9596E}" type="presOf" srcId="{4E3B72F3-6A73-4F83-BA51-2A839FA0AFF7}" destId="{2D19E1AB-7E40-4C69-AB26-C865ED42F3AF}" srcOrd="0" destOrd="0" presId="urn:microsoft.com/office/officeart/2005/8/layout/vList2"/>
    <dgm:cxn modelId="{F1B321CF-4854-4C09-8F4A-9A1D6FF76BFC}" srcId="{A3D32F02-F600-4CB1-82C4-13A2BF42C4FB}" destId="{1EDEAB90-5B44-429B-8305-BA0319FC21E1}" srcOrd="2" destOrd="0" parTransId="{AD85ABDD-4325-4946-ACFE-080565506898}" sibTransId="{4C684155-367A-4977-8DE8-ED38FB52979B}"/>
    <dgm:cxn modelId="{B4103B7A-49A6-456F-BE34-4E1987DB7FCF}" srcId="{A3D32F02-F600-4CB1-82C4-13A2BF42C4FB}" destId="{0CFFFD9A-CA49-4550-A788-31FFC0610ADB}" srcOrd="3" destOrd="0" parTransId="{AA5361E2-2EB5-4085-AF52-3D7F29E24EF4}" sibTransId="{C60BD115-AFC5-4A45-90EE-35AB49465EF1}"/>
    <dgm:cxn modelId="{D307D1BF-0FF6-4ED7-A999-19BFA9717E0D}" type="presOf" srcId="{A3D32F02-F600-4CB1-82C4-13A2BF42C4FB}" destId="{2910157E-2570-442F-A77F-AA67AF2BA4FD}" srcOrd="0" destOrd="0" presId="urn:microsoft.com/office/officeart/2005/8/layout/vList2"/>
    <dgm:cxn modelId="{FBF36F11-448D-4B42-8DFD-F15699AEF058}" type="presOf" srcId="{52D6E045-ED05-43C4-933C-ED20FD45EE6A}" destId="{60AEC1F4-2DA3-42CF-8F41-F9822177AE1F}" srcOrd="0" destOrd="0" presId="urn:microsoft.com/office/officeart/2005/8/layout/vList2"/>
    <dgm:cxn modelId="{BAFE12E1-FA34-4234-93C9-708A46233A29}" type="presOf" srcId="{1EDEAB90-5B44-429B-8305-BA0319FC21E1}" destId="{41EAB66A-DDE8-4183-908F-F5136C77DBEB}" srcOrd="0" destOrd="0" presId="urn:microsoft.com/office/officeart/2005/8/layout/vList2"/>
    <dgm:cxn modelId="{B8D4799A-0B61-4AC8-843B-EB9DBF92E9E7}" srcId="{A3D32F02-F600-4CB1-82C4-13A2BF42C4FB}" destId="{4E3B72F3-6A73-4F83-BA51-2A839FA0AFF7}" srcOrd="0" destOrd="0" parTransId="{FED7F6A4-8562-4994-BE4F-FBA89BDC9F9D}" sibTransId="{36C1C3AC-B9D7-4DA5-9261-41CD071DD13D}"/>
    <dgm:cxn modelId="{12D57DA3-97C4-4C22-85B5-2E16D519DB52}" type="presOf" srcId="{0CFFFD9A-CA49-4550-A788-31FFC0610ADB}" destId="{F4AAD0DD-E2B1-4B64-9D43-E03F17951727}" srcOrd="0" destOrd="0" presId="urn:microsoft.com/office/officeart/2005/8/layout/vList2"/>
    <dgm:cxn modelId="{0B4629A8-F5D9-43AE-837B-E1CF06425B5A}" srcId="{BFBB7967-62C2-47C7-9DCD-18A8A237BAA8}" destId="{52D6E045-ED05-43C4-933C-ED20FD45EE6A}" srcOrd="0" destOrd="0" parTransId="{13647F4D-7DD2-4A5B-ADD3-9614D0DA5209}" sibTransId="{02F39939-D76E-4EC3-AE1E-07DBCBA8DD2E}"/>
    <dgm:cxn modelId="{386AA6A1-5B29-4FFC-AE86-9F5E1D74DC40}" type="presOf" srcId="{D1E20DF9-4FCE-4C7C-917C-15E5691D78F5}" destId="{8ED2C719-D070-4732-9A1A-FBACC6C71B44}" srcOrd="0" destOrd="0" presId="urn:microsoft.com/office/officeart/2005/8/layout/vList2"/>
    <dgm:cxn modelId="{B1577EB8-C779-4574-B819-14655DF48260}" srcId="{4E3B72F3-6A73-4F83-BA51-2A839FA0AFF7}" destId="{D1E20DF9-4FCE-4C7C-917C-15E5691D78F5}" srcOrd="0" destOrd="0" parTransId="{B5D17C88-6DDE-46BD-8F68-CEC8D90663C7}" sibTransId="{3EDC86D4-BE82-4465-8ACF-222C3B9B0B13}"/>
    <dgm:cxn modelId="{C939F63E-A36D-4894-9AB1-3F568CE2AD6A}" type="presOf" srcId="{BFBB7967-62C2-47C7-9DCD-18A8A237BAA8}" destId="{5786E8AC-3706-442D-8F1C-C4649DB8FCC6}" srcOrd="0" destOrd="0" presId="urn:microsoft.com/office/officeart/2005/8/layout/vList2"/>
    <dgm:cxn modelId="{4DAEA5A3-755E-4E88-9824-2EFF234CBB8A}" srcId="{A3D32F02-F600-4CB1-82C4-13A2BF42C4FB}" destId="{BFBB7967-62C2-47C7-9DCD-18A8A237BAA8}" srcOrd="1" destOrd="0" parTransId="{A22C71EF-0F1C-4124-941C-75CB34B67090}" sibTransId="{41AB5068-BD1D-4D25-A1F9-6A5ED40123A8}"/>
    <dgm:cxn modelId="{5956AB09-AF4A-467A-A406-0A0B4DCF33D6}" type="presParOf" srcId="{2910157E-2570-442F-A77F-AA67AF2BA4FD}" destId="{2D19E1AB-7E40-4C69-AB26-C865ED42F3AF}" srcOrd="0" destOrd="0" presId="urn:microsoft.com/office/officeart/2005/8/layout/vList2"/>
    <dgm:cxn modelId="{FEFC3BA1-0B0D-46C8-801D-0562CA461E7D}" type="presParOf" srcId="{2910157E-2570-442F-A77F-AA67AF2BA4FD}" destId="{8ED2C719-D070-4732-9A1A-FBACC6C71B44}" srcOrd="1" destOrd="0" presId="urn:microsoft.com/office/officeart/2005/8/layout/vList2"/>
    <dgm:cxn modelId="{59AE249F-318D-4478-A3BF-E0508BD5C84F}" type="presParOf" srcId="{2910157E-2570-442F-A77F-AA67AF2BA4FD}" destId="{5786E8AC-3706-442D-8F1C-C4649DB8FCC6}" srcOrd="2" destOrd="0" presId="urn:microsoft.com/office/officeart/2005/8/layout/vList2"/>
    <dgm:cxn modelId="{CACD5AB6-8CFA-47A3-AD27-A075D2D9DFD8}" type="presParOf" srcId="{2910157E-2570-442F-A77F-AA67AF2BA4FD}" destId="{60AEC1F4-2DA3-42CF-8F41-F9822177AE1F}" srcOrd="3" destOrd="0" presId="urn:microsoft.com/office/officeart/2005/8/layout/vList2"/>
    <dgm:cxn modelId="{E025A7CA-C54A-4CC5-BAAE-E9392D8E8207}" type="presParOf" srcId="{2910157E-2570-442F-A77F-AA67AF2BA4FD}" destId="{41EAB66A-DDE8-4183-908F-F5136C77DBEB}" srcOrd="4" destOrd="0" presId="urn:microsoft.com/office/officeart/2005/8/layout/vList2"/>
    <dgm:cxn modelId="{1708E272-B881-4A93-B690-FA911A833C11}" type="presParOf" srcId="{2910157E-2570-442F-A77F-AA67AF2BA4FD}" destId="{76E4F1E6-7622-4736-A37F-8877D8221A28}" srcOrd="5" destOrd="0" presId="urn:microsoft.com/office/officeart/2005/8/layout/vList2"/>
    <dgm:cxn modelId="{E41C7E8B-A5E6-4DF4-B65B-E5A8CDB222B8}" type="presParOf" srcId="{2910157E-2570-442F-A77F-AA67AF2BA4FD}" destId="{F4AAD0DD-E2B1-4B64-9D43-E03F1795172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19E1AB-7E40-4C69-AB26-C865ED42F3AF}">
      <dsp:nvSpPr>
        <dsp:cNvPr id="0" name=""/>
        <dsp:cNvSpPr/>
      </dsp:nvSpPr>
      <dsp:spPr>
        <a:xfrm>
          <a:off x="0" y="147152"/>
          <a:ext cx="5184575" cy="12376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Люди с инвалидностью по слуху</a:t>
          </a:r>
          <a:endParaRPr lang="ru-RU" sz="2000" kern="1200" dirty="0"/>
        </a:p>
      </dsp:txBody>
      <dsp:txXfrm>
        <a:off x="60415" y="207567"/>
        <a:ext cx="5063745" cy="1116771"/>
      </dsp:txXfrm>
    </dsp:sp>
    <dsp:sp modelId="{8ED2C719-D070-4732-9A1A-FBACC6C71B44}">
      <dsp:nvSpPr>
        <dsp:cNvPr id="0" name=""/>
        <dsp:cNvSpPr/>
      </dsp:nvSpPr>
      <dsp:spPr>
        <a:xfrm>
          <a:off x="0" y="1384753"/>
          <a:ext cx="5184575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61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500" kern="1200" dirty="0"/>
        </a:p>
      </dsp:txBody>
      <dsp:txXfrm>
        <a:off x="0" y="1384753"/>
        <a:ext cx="5184575" cy="314640"/>
      </dsp:txXfrm>
    </dsp:sp>
    <dsp:sp modelId="{5786E8AC-3706-442D-8F1C-C4649DB8FCC6}">
      <dsp:nvSpPr>
        <dsp:cNvPr id="0" name=""/>
        <dsp:cNvSpPr/>
      </dsp:nvSpPr>
      <dsp:spPr>
        <a:xfrm>
          <a:off x="0" y="1521395"/>
          <a:ext cx="5184575" cy="13489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Люди с инвалидностью по зрению</a:t>
          </a:r>
          <a:endParaRPr lang="ru-RU" sz="1900" b="1" kern="1200" dirty="0"/>
        </a:p>
      </dsp:txBody>
      <dsp:txXfrm>
        <a:off x="65852" y="1587247"/>
        <a:ext cx="5052871" cy="1217280"/>
      </dsp:txXfrm>
    </dsp:sp>
    <dsp:sp modelId="{60AEC1F4-2DA3-42CF-8F41-F9822177AE1F}">
      <dsp:nvSpPr>
        <dsp:cNvPr id="0" name=""/>
        <dsp:cNvSpPr/>
      </dsp:nvSpPr>
      <dsp:spPr>
        <a:xfrm>
          <a:off x="0" y="3048378"/>
          <a:ext cx="5184575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61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500" kern="1200" dirty="0"/>
        </a:p>
      </dsp:txBody>
      <dsp:txXfrm>
        <a:off x="0" y="3048378"/>
        <a:ext cx="5184575" cy="314640"/>
      </dsp:txXfrm>
    </dsp:sp>
    <dsp:sp modelId="{41EAB66A-DDE8-4183-908F-F5136C77DBEB}">
      <dsp:nvSpPr>
        <dsp:cNvPr id="0" name=""/>
        <dsp:cNvSpPr/>
      </dsp:nvSpPr>
      <dsp:spPr>
        <a:xfrm>
          <a:off x="0" y="3363018"/>
          <a:ext cx="5184575" cy="13408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Люди с нарушениями опорно-двигательного аппарата</a:t>
          </a:r>
          <a:endParaRPr lang="ru-RU" sz="1900" b="1" kern="1200" dirty="0"/>
        </a:p>
      </dsp:txBody>
      <dsp:txXfrm>
        <a:off x="65455" y="3428473"/>
        <a:ext cx="5053665" cy="1209934"/>
      </dsp:txXfrm>
    </dsp:sp>
    <dsp:sp modelId="{F4AAD0DD-E2B1-4B64-9D43-E03F17951727}">
      <dsp:nvSpPr>
        <dsp:cNvPr id="0" name=""/>
        <dsp:cNvSpPr/>
      </dsp:nvSpPr>
      <dsp:spPr>
        <a:xfrm>
          <a:off x="0" y="4758583"/>
          <a:ext cx="5184575" cy="12149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Люди с инвалидностью по интеллекту</a:t>
          </a:r>
          <a:endParaRPr lang="ru-RU" sz="1900" b="1" kern="1200" dirty="0"/>
        </a:p>
      </dsp:txBody>
      <dsp:txXfrm>
        <a:off x="59309" y="4817892"/>
        <a:ext cx="5065957" cy="1096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847D1-EBAB-4585-A91D-BA2B610A219F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BA7DB-1E47-4BF5-A162-C6AEF6A4F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227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BA7DB-1E47-4BF5-A162-C6AEF6A4FC05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123C82-3D50-45CC-B1FB-C5BE68C70051}" type="slidenum">
              <a:rPr lang="ru-RU"/>
              <a:pPr/>
              <a:t>15</a:t>
            </a:fld>
            <a:endParaRPr lang="ru-RU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Каждый раз до проведения Игр Международный Олимпийский Комитет обговаривает вместе с советом страны, в которой будут проходить Олимпийские игры, как будет выглядеть каждая деталь символики, в том числе и кольца. Остаётся неизменным цветовая гамма, но могут быть все кольца одного цвета. Редко изменяется частично расстановка колец. А количество не может вообще изменяться. Но бывает, что используют классический строгий первоначальный вариант.</a:t>
            </a:r>
          </a:p>
          <a:p>
            <a:r>
              <a:rPr lang="ru-RU"/>
              <a:t>Распространена версия, что кольца символизируют пять частей света, страны которых участвуют в олимпийском движении: Европа — синий, Америка — красный, Азия — жёлтый, Африка — чёрный, Австралия — зелёный. Шесть цветов (вместе с белым фоном полотна) скомбинированы так, что представляют собой национальные цвета всех без исключения стран мира.</a:t>
            </a:r>
          </a:p>
          <a:p>
            <a:r>
              <a:rPr lang="ru-RU"/>
              <a:t>     Олимпийская эмблема и Олимпийский флаг впервые были представлены на VII летних Олимпийских играх в Антверпене </a:t>
            </a:r>
            <a:r>
              <a:rPr lang="ru-RU" b="1"/>
              <a:t>в 1920 году</a:t>
            </a:r>
            <a:r>
              <a:rPr lang="ru-RU"/>
              <a:t>. </a:t>
            </a:r>
          </a:p>
          <a:p>
            <a:endParaRPr lang="ru-RU"/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30A2B-AB85-4DC3-B495-6BB5B823AC9F}" type="datetime1">
              <a:rPr lang="ru-RU" smtClean="0"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279E-740A-44B7-908D-3620F742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4691-1829-485D-9CF9-F34DCA94ED08}" type="datetime1">
              <a:rPr lang="ru-RU" smtClean="0"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279E-740A-44B7-908D-3620F742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25AE-4842-40AB-BDD7-532AE378D74F}" type="datetime1">
              <a:rPr lang="ru-RU" smtClean="0"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279E-740A-44B7-908D-3620F742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EABA9A-B31C-4BA4-8775-3AB0EA9244F4}" type="datetime1">
              <a:rPr lang="ru-RU" smtClean="0"/>
              <a:t>26.09.2012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CA279E-740A-44B7-908D-3620F742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5F44F-E22C-4B29-B016-5829C99FE8F2}" type="datetime1">
              <a:rPr lang="ru-RU" smtClean="0"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CA279E-740A-44B7-908D-3620F742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05951C-B325-4B2E-AB12-97C842F250C3}" type="datetime1">
              <a:rPr lang="ru-RU" smtClean="0"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CA279E-740A-44B7-908D-3620F742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85071C-CC97-4DDE-B9EC-7892F2B13913}" type="datetime1">
              <a:rPr lang="ru-RU" smtClean="0"/>
              <a:t>26.09.2012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CA279E-740A-44B7-908D-3620F742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BE6567-DF6F-4C91-8055-635A0AE031D8}" type="datetime1">
              <a:rPr lang="ru-RU" smtClean="0"/>
              <a:t>26.09.2012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CA279E-740A-44B7-908D-3620F742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B1D957-5350-49C6-B1A1-9B845F80FDAF}" type="datetime1">
              <a:rPr lang="ru-RU" smtClean="0"/>
              <a:t>26.09.2012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CA279E-740A-44B7-908D-3620F742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4796B-DA39-470A-B552-3474EA06189E}" type="datetime1">
              <a:rPr lang="ru-RU" smtClean="0"/>
              <a:t>26.09.2012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CA279E-740A-44B7-908D-3620F742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F5A25E-2F6E-422A-BB8E-A6CB22D6244A}" type="datetime1">
              <a:rPr lang="ru-RU" smtClean="0"/>
              <a:t>26.09.2012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CA279E-740A-44B7-908D-3620F742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7429-8A98-4650-B10D-396088147E47}" type="datetime1">
              <a:rPr lang="ru-RU" smtClean="0"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279E-740A-44B7-908D-3620F742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ACDD70-48DE-405A-B4C0-0BB2BB70CC2E}" type="datetime1">
              <a:rPr lang="ru-RU" smtClean="0"/>
              <a:t>26.09.2012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CA279E-740A-44B7-908D-3620F74245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D35AF7-6786-4E2B-8274-5CE29688BED0}" type="datetime1">
              <a:rPr lang="ru-RU" smtClean="0"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CA279E-740A-44B7-908D-3620F742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F9B3DE-0F28-44EB-9E4B-962E6A38F9B1}" type="datetime1">
              <a:rPr lang="ru-RU" smtClean="0"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CA279E-740A-44B7-908D-3620F742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E640A-E68F-4AA0-BC5F-7A22F2481525}" type="datetime1">
              <a:rPr lang="ru-RU" smtClean="0"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279E-740A-44B7-908D-3620F742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5D490-C396-4EDC-94E9-EC28FD86F7AB}" type="datetime1">
              <a:rPr lang="ru-RU" smtClean="0"/>
              <a:t>26.09.2012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279E-740A-44B7-908D-3620F742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C2321-1D3A-425E-9864-6393421EB3FA}" type="datetime1">
              <a:rPr lang="ru-RU" smtClean="0"/>
              <a:t>26.09.2012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279E-740A-44B7-908D-3620F742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5C25-D41B-4DBA-96AA-A037D37B6BDB}" type="datetime1">
              <a:rPr lang="ru-RU" smtClean="0"/>
              <a:t>26.09.2012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279E-740A-44B7-908D-3620F742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0956-8CF4-4E03-98D9-E2D3785965E9}" type="datetime1">
              <a:rPr lang="ru-RU" smtClean="0"/>
              <a:t>26.09.2012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279E-740A-44B7-908D-3620F742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0E8B4-D23B-4B90-9785-EC8D3728A5E7}" type="datetime1">
              <a:rPr lang="ru-RU" smtClean="0"/>
              <a:t>26.09.2012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279E-740A-44B7-908D-3620F742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F19C-35D9-4DF0-AAC6-7E6FAD90CBA7}" type="datetime1">
              <a:rPr lang="ru-RU" smtClean="0"/>
              <a:t>26.09.2012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279E-740A-44B7-908D-3620F742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A97D3-3A33-4D6C-AE1C-5269B6586B27}" type="datetime1">
              <a:rPr lang="ru-RU" smtClean="0"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A279E-740A-44B7-908D-3620F742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3D7CCE4-0E61-408E-932B-031E6D5558EC}" type="datetime1">
              <a:rPr lang="ru-RU" smtClean="0"/>
              <a:t>26.09.2012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CA279E-740A-44B7-908D-3620F742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6" descr="Peace-Dove-from-Heav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2238184"/>
            <a:ext cx="5244075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4" descr="http://upload.wikimedia.org/wikipedia/commons/thumb/b/b1/Olympic_Rings.svg/800px-Olympic_Rings.sv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0179" y="104584"/>
            <a:ext cx="5181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8419708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cs306514.userapi.com/v306514122/bcf/CYQg-dGROx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096" y="1357298"/>
            <a:ext cx="8001054" cy="4000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279E-740A-44B7-908D-3620F74245D0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pro-lesgaft.spb.ru/sport/panin/1465.gi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6551" y="620688"/>
            <a:ext cx="4691070" cy="56292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279E-740A-44B7-908D-3620F74245D0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уттман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402488"/>
            <a:ext cx="2376264" cy="32032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279E-740A-44B7-908D-3620F74245D0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22117896"/>
              </p:ext>
            </p:extLst>
          </p:nvPr>
        </p:nvGraphicFramePr>
        <p:xfrm>
          <a:off x="3491881" y="404664"/>
          <a:ext cx="5184575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279E-740A-44B7-908D-3620F74245D0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47675"/>
            <a:ext cx="2671810" cy="3701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9354" y="2179612"/>
            <a:ext cx="2863275" cy="3362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2629" y="447674"/>
            <a:ext cx="2625105" cy="3860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21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jourdom.ru/wp-content/uploads/2012/03/%D1%81%D0%BE%D1%87%D0%B8-1-300x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6537" y="1827672"/>
            <a:ext cx="4608512" cy="2647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785918" y="642918"/>
            <a:ext cx="5939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XXII</a:t>
            </a:r>
            <a:r>
              <a:rPr lang="ru-RU" sz="2400" b="1" dirty="0" smtClean="0"/>
              <a:t> зимние Олимпийские игры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5429264"/>
            <a:ext cx="6369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XI</a:t>
            </a:r>
            <a:r>
              <a:rPr lang="ru-RU" sz="2400" b="1" dirty="0" smtClean="0"/>
              <a:t> зимние Пара</a:t>
            </a:r>
            <a:r>
              <a:rPr lang="ru-RU" sz="2400" b="1" dirty="0"/>
              <a:t>о</a:t>
            </a:r>
            <a:r>
              <a:rPr lang="ru-RU" sz="2400" b="1" dirty="0" smtClean="0"/>
              <a:t>лимпийские игры</a:t>
            </a:r>
            <a:endParaRPr lang="ru-RU" sz="24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279E-740A-44B7-908D-3620F74245D0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20000" cy="742950"/>
          </a:xfrm>
        </p:spPr>
        <p:txBody>
          <a:bodyPr/>
          <a:lstStyle/>
          <a:p>
            <a:r>
              <a:rPr lang="ru-RU" sz="4000" b="1"/>
              <a:t>Олимпийская символика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876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b="1"/>
              <a:t>      </a:t>
            </a:r>
          </a:p>
        </p:txBody>
      </p:sp>
      <p:pic>
        <p:nvPicPr>
          <p:cNvPr id="21509" name="Picture 5" descr="bd172a5722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1905000"/>
            <a:ext cx="5715000" cy="276225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914400" y="4953000"/>
            <a:ext cx="2286000" cy="488950"/>
          </a:xfrm>
          <a:prstGeom prst="rect">
            <a:avLst/>
          </a:prstGeom>
          <a:solidFill>
            <a:schemeClr val="bg2"/>
          </a:solidFill>
          <a:ln w="3175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Азия</a:t>
            </a:r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 flipV="1">
            <a:off x="4800600" y="4495800"/>
            <a:ext cx="762000" cy="457200"/>
          </a:xfrm>
          <a:prstGeom prst="line">
            <a:avLst/>
          </a:prstGeom>
          <a:noFill/>
          <a:ln w="31750">
            <a:solidFill>
              <a:srgbClr val="008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609600" y="1447800"/>
            <a:ext cx="2286000" cy="488950"/>
          </a:xfrm>
          <a:prstGeom prst="rect">
            <a:avLst/>
          </a:prstGeom>
          <a:solidFill>
            <a:schemeClr val="bg2"/>
          </a:solidFill>
          <a:ln w="317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Европа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4572000" y="4953000"/>
            <a:ext cx="2286000" cy="488950"/>
          </a:xfrm>
          <a:prstGeom prst="rect">
            <a:avLst/>
          </a:prstGeom>
          <a:solidFill>
            <a:schemeClr val="bg2"/>
          </a:solidFill>
          <a:ln w="3175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Австралия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6858000" y="3810000"/>
            <a:ext cx="2286000" cy="488950"/>
          </a:xfrm>
          <a:prstGeom prst="rect">
            <a:avLst/>
          </a:prstGeom>
          <a:solidFill>
            <a:schemeClr val="bg2"/>
          </a:solidFill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Америка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4724400" y="1143000"/>
            <a:ext cx="2286000" cy="488950"/>
          </a:xfrm>
          <a:prstGeom prst="rect">
            <a:avLst/>
          </a:prstGeom>
          <a:solidFill>
            <a:schemeClr val="bg2"/>
          </a:solidFill>
          <a:ln w="317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Африка</a:t>
            </a:r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 flipV="1">
            <a:off x="2286000" y="4495800"/>
            <a:ext cx="1219200" cy="457200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1219200" y="1981200"/>
            <a:ext cx="838200" cy="457200"/>
          </a:xfrm>
          <a:prstGeom prst="line">
            <a:avLst/>
          </a:prstGeom>
          <a:noFill/>
          <a:ln w="3175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 flipH="1" flipV="1">
            <a:off x="7315200" y="3124200"/>
            <a:ext cx="990600" cy="6858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 flipH="1">
            <a:off x="5181600" y="1600200"/>
            <a:ext cx="609600" cy="6858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61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nimBg="1"/>
      <p:bldP spid="21513" grpId="0" animBg="1"/>
      <p:bldP spid="21514" grpId="0" animBg="1"/>
      <p:bldP spid="215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279E-740A-44B7-908D-3620F74245D0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4181475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 rot="10800000" flipV="1">
            <a:off x="827584" y="3676674"/>
            <a:ext cx="48965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Три «</a:t>
            </a:r>
            <a:r>
              <a:rPr lang="ru-RU" sz="3200" b="1" dirty="0" err="1"/>
              <a:t>агитоса</a:t>
            </a:r>
            <a:r>
              <a:rPr lang="ru-RU" sz="3200" b="1" dirty="0"/>
              <a:t>» - олицетворение гармонии разума, тела и духа </a:t>
            </a:r>
            <a:endParaRPr lang="ru-RU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4048" y="2105147"/>
            <a:ext cx="3451373" cy="2575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428604"/>
            <a:ext cx="385765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ЛЕТНИЕ ОЛИМПИЙСКИЕ ИГРЫ</a:t>
            </a:r>
            <a:endParaRPr lang="ru-RU" dirty="0"/>
          </a:p>
        </p:txBody>
      </p:sp>
      <p:pic>
        <p:nvPicPr>
          <p:cNvPr id="3" name="Рисунок 2" descr="1972 такса вальди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042" y="928670"/>
            <a:ext cx="2381250" cy="1085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1980-1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166" y="2285992"/>
            <a:ext cx="1285875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1976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248" y="857232"/>
            <a:ext cx="238125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980.bm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0430" y="2206294"/>
            <a:ext cx="1928826" cy="3181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1988.bmp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264" y="2071678"/>
            <a:ext cx="1638300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000.bmp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9322" y="4321516"/>
            <a:ext cx="2614610" cy="1826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984.bmp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24" y="4643446"/>
            <a:ext cx="998337" cy="1547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279E-740A-44B7-908D-3620F74245D0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26" y="428604"/>
            <a:ext cx="407196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ЗИМНИЕ ОЛИМПИЙСКИЕ ИГРЫ</a:t>
            </a:r>
            <a:endParaRPr lang="ru-RU" dirty="0"/>
          </a:p>
        </p:txBody>
      </p:sp>
      <p:pic>
        <p:nvPicPr>
          <p:cNvPr id="3" name="Рисунок 2" descr="1984-1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604" y="1071546"/>
            <a:ext cx="1676400" cy="1971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1988 - 1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166" y="3324212"/>
            <a:ext cx="2371725" cy="2686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1980-2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496" y="1500174"/>
            <a:ext cx="23241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968.bmp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768" y="571480"/>
            <a:ext cx="1171575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10976-1.bmp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4357694"/>
            <a:ext cx="1500190" cy="1500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1992- 1.bmp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140" y="3500438"/>
            <a:ext cx="1533525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279E-740A-44B7-908D-3620F74245D0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" y="836712"/>
            <a:ext cx="8183880" cy="792088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         Сочи </a:t>
            </a:r>
            <a:r>
              <a:rPr lang="ru-RU" sz="5400" b="1" dirty="0"/>
              <a:t>2014</a:t>
            </a:r>
          </a:p>
        </p:txBody>
      </p:sp>
      <p:pic>
        <p:nvPicPr>
          <p:cNvPr id="24583" name="Picture 7" descr="Sochi20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552" y="2636912"/>
            <a:ext cx="3672408" cy="2431031"/>
          </a:xfrm>
          <a:noFill/>
          <a:ln w="317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 descr="http://www.pravdasochi.ru/wp-content/uploads/2011/02/23864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4912" y="2636911"/>
            <a:ext cx="2160240" cy="24441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2874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sstu.ru/files/press/images/Olympic-Games-2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029" y="214290"/>
            <a:ext cx="8742939" cy="63579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279E-740A-44B7-908D-3620F74245D0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279E-740A-44B7-908D-3620F74245D0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006272"/>
            <a:ext cx="1856425" cy="354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006272"/>
            <a:ext cx="2664296" cy="354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anaurt.com/sites/default/files/styles/large/public/field/image/123841339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4347466" cy="30887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279E-740A-44B7-908D-3620F74245D0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3068960"/>
            <a:ext cx="302433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4005064"/>
            <a:ext cx="3312368" cy="216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764704"/>
            <a:ext cx="1872207" cy="215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expert.ru/data/public/382181/382185/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995" y="857232"/>
            <a:ext cx="7477063" cy="50006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279E-740A-44B7-908D-3620F74245D0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img.beta.rian.ru/images/64506/46/6450646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944" y="987548"/>
            <a:ext cx="7375592" cy="43362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279E-740A-44B7-908D-3620F74245D0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ncontent.life.ru/media/2/news/2012/08/99350/400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4920" y="1599944"/>
            <a:ext cx="4206701" cy="27974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279E-740A-44B7-908D-3620F74245D0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vet-mayakov.ru/wp-content/uploads/2012/05/Olimpiyskie-igryi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344816" cy="2715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279E-740A-44B7-908D-3620F74245D0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3105835"/>
            <a:ext cx="59584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/>
              <a:t>Дружба</a:t>
            </a:r>
            <a:r>
              <a:rPr lang="ru-RU" sz="4400" b="1" i="1" dirty="0"/>
              <a:t>, Совершенство, </a:t>
            </a:r>
            <a:r>
              <a:rPr lang="ru-RU" sz="4400" b="1" i="1" dirty="0" smtClean="0"/>
              <a:t>Уважение. </a:t>
            </a:r>
            <a:endParaRPr lang="ru-RU" sz="4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279E-740A-44B7-908D-3620F74245D0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76673"/>
            <a:ext cx="81369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Олимпийский принцип</a:t>
            </a:r>
          </a:p>
          <a:p>
            <a:pPr algn="ctr">
              <a:defRPr/>
            </a:pPr>
            <a:r>
              <a:rPr lang="ru-RU" sz="4000" b="1" i="1" dirty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«Самое важное в Олимпийских играх – не победа, а участие, также как в жизни самое главное – не триумф, а борьба»</a:t>
            </a:r>
          </a:p>
        </p:txBody>
      </p:sp>
      <p:pic>
        <p:nvPicPr>
          <p:cNvPr id="6" name="Picture 2" descr="http://blog.timesunion.com/youthsports/files/2007/12/rugb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3789040"/>
            <a:ext cx="3672408" cy="259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61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279E-740A-44B7-908D-3620F74245D0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6146" name="Picture 2" descr="C:\Documents and Settings\Баулин\Рабочий стол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538704"/>
            <a:ext cx="3607264" cy="251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Documents and Settings\Баулин\Рабочий стол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3064" y="764704"/>
            <a:ext cx="2448272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Documents and Settings\Баулин\Рабочий стол\image79258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6" y="995322"/>
            <a:ext cx="3600400" cy="477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18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g.rufox.ru/files/big2/5841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42851"/>
            <a:ext cx="8763017" cy="65722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279E-740A-44B7-908D-3620F74245D0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9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28662" y="714356"/>
          <a:ext cx="7215235" cy="43484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443047"/>
                <a:gridCol w="1443047"/>
                <a:gridCol w="1443047"/>
                <a:gridCol w="1443047"/>
                <a:gridCol w="14430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Страна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Золото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Серебро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Бронза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США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Китай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Велико-британия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Россия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24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26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32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82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Корея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Германия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Франция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Италия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Венгрия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Австралия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279E-740A-44B7-908D-3620F74245D0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data:image/jpeg;base64,/9j/4AAQSkZJRgABAQAAAQABAAD/2wCEAAkGBhQSERUUEhQWFRUWGB4aGBgXGRoaGhgaHRgaGhwYGhgaHSYeGh0jGxoYHy8gJCcpLCwsGB4xNTAqNSYrLCkBCQoKDgwOGg8PFykcHBwpKSkpKSkpKSwpLCwpKSkpKSkpKSwpKSkpKSkpLCkpKSwsKSwsKSwsKSwsKSwsKSwsLP/AABEIAOQA3gMBIgACEQEDEQH/xAAbAAACAwEBAQAAAAAAAAAAAAAFBgIDBAABB//EAEEQAAIBAgQDBQUGBAUEAgMAAAECEQADBBIhMQVBUQYTImFxMoGRocEjQlKx0fAUYnLhFYKSorIHJDPxU3NDwtL/xAAYAQEBAQEBAAAAAAAAAAAAAAABAgADBP/EACARAQEAAgIDAQADAAAAAAAAAAABAhEhMRJBUQMTQmH/2gAMAwEAAhEDEQA/ADuGw8jWr1sgGrLHs14TXF6EhG1SVBVc1MVmXLbFa7KRWa2h6H4GKvDRM6VLLLm+1RZJ5VS2ImrLd2g6SCAVVi78DkPWud551lxayJ2rHSF+wQBmZdfcfSKwtZIIO+1SZiNZmrFu5opVpoxjAgGNaFZdZ0o0bIKih5sDXetAxN6A1ntWZnQD9+VbWsg6TVL2su1UEe4iTt6/pWXEpz+vyrYp+IHvHpWTGW4Gm8/uKrbRWiysQelUW8PlJCjQ6+/mPrVuHuEact/361aU2oUyNhQdx8h+deJhVG6jTyreXMco+dUm51rQVmfCqfux8KzXMEuwX5CK3rf8pr0TM/Glgq7wxDui+ulQwvDVDahRGwAo1cAnasx0Om9Ct1nxGEULB+QFDuLYaQumg0ote2JqvEWswHIVlS6OVh/CPOpEaio2WlBFRxF4Isms870seUn0pg4bwqILQW5+XKB6kx7jQmwv2+FQD2kV26GXAPrvTM18LbLMYAQsSf8AMBqeck/KptTVN28BAzFZWc22VJifIt9RQ/FkOpAVhHJeX8xJ5/PShl7jqhHvN4RJyk/gt+GQP6pHmVFC+GcaF5tboWAT4gSBz1AjYcyZ0FS6TEUQwwRoDRIHUbSPPfSteWg3akxeWGmEUgjz1JHqTNW8J4vnGVva/P8AvWWK5aheTwmuV4r243hPpWANBmJrRiCEUzA/f5VyWgD5z0qvHLmkaHT96etUNtfenl7xVbzrPyqVgaGYnnXXTG1BjAykaqKjdfMYII8yIn9K0sDmkj3VkxOvL1+NJ0oLCZqvEqSB9Kiw99dbufCqDyyANxVd7EcgD7vqa9uiDr4RyNWIwIkb8/PzEVizi3ciTHlqSY+VQFo89aKi5yrPdAB0pG1DLA21864LOpJArx3M1wasz25HWsxIBqx6z3THKpVEbrGJBjyA/Kuw4J0iYFdy/XnVuGBUyOkViZsHcAWsPE8Tm0qsYqFisz7epqnE2YZD/E4Nht/DwZ8mQ/s1f2uxpt4K9tICqvq7MfyiuwNotdw67ZEaSdNPAJ+TfCs/aS8XsM7ASzs4BEiJCW9PICffXLSZzSbjuNLae3ZtkMioEJM6wYkHkZBPPcUz4bD2DYuXigZnUKfDJ+Qn/wBUoca4OXQX7ayy6uoG4/EB5Hf+1aOznayw6i1cDmSJyxpB0MnpNOno1voT43ilfumUyGtJ8ljn6ULDFWBBjpXvEcRmtowJMO6a7yjk6+cMKjb8VMBo4Rj+8TxbiiDDbpzoNwnDwNOdFsukUBVeHOshs+IsDqfLl/7rTdwsmZqm5pWZGy1TuCd+v7iuQfH9/wBq7LJrNHhuToRXl3BggEH3fWr7iaTXi3NIoIY1qNOnWu/htzC6eUfPWiVy2NNJJ5UR4X2fzDO48M6KPve/oKfJN4KLrcOmXSdjU/4LKARM+UwOUQac7mLyjLaCoqkgkL06cj6msGI4iTuxI8wDVQclbWZ06c6ruKRyq7F8Yw0+JzZbl3iskeQJ0OvmfKqsWLgUE+NTqGSCvxnQes1RVIOv/quusFqzCWcytsCNxOo9xqhkJYjoJBis0V96J/f5VXckya05/L9/SoPz5aGpUrUSNdgP71NDNdZSVmZ0mrcwUCedYrGtECteAw+d0XmzD86yYjEeIKPfTD2Qw83852tgR/U7BR9T7qq1xvRsOEgNpuPF5LMke8z7qV+MYs3S7WiCtsBR0Zt2WDyyiB50e7VcU7uyEVT3l0xp92Z/JQfhS0VFq2qgaPmBP8whhPqC/wAK5j88eNtOCe2csFQHWVJ589vNZ/0mk3jXZX+GRbngUP3ttskxFwsbROgMhgqncjTemS7gWK+Aw0hlJ2S590+asdCP5m61PiF5MRZXMPC9shx+HWHBH4lJBjllpdZdUtjCkpcMaEW74/qMW7gj1g1fgcKRoRU+A3YRrF6M9sm0x/qACuOoMqwphwsOik7kajoRoR8axdgUgVpmoooFdNAc7wKyRqfStTa1nutE0smi1FDBqaNXZdaGWNtUClXBa8vEKJoO2LHYsWyo+82w+tF8TxJFSyDcuE92SbdvNLRbzfcMiAZPPUHkaTe0F4+Fuc6Uy9nb7G5adSFY2SCYmISAfig+FOk5dbBlxzLdwwOZVuWhmzll8WQFmh9lDAqOvnWXDccFxQSCASQfcSDHvFMPEeyFy+tq9isQ5KSXIMZpJyhATCSCJ0670ncc/hrWIAtgL3migMYQyNPQkgb6HlVStjdtWP4hfAkLbw1kGC9wC6zHoqg+I+QPMVYnFDaRWW0HDGMxy2SOkoog5hyjl0pb4lw03r/dhmVmzAEmQGKd4um0EBgQIOgPWcuF4B32HtXbd0rmEXQZb7QEjNG3l8OtXFWQ3YzEAp3wBG2ZZ5frWJ+ILJI1ECNOm4I3nWsmERlsOjXMwA0J3GsHUbjpzEUBx2KuWrpUxnSJI2aB7XvrU4zdNY8QBGlQY9dzyNY+C40XFIGjbkec6/r8aInDDVj1+WkVLXipWoAiP7f2qnGDQRXtrc6Gq8XrHxorPcO3i+tOnZdQLaNzfEWh8C0fOkjCXpHSmDh3EO7s2l3JuqwjfwX7YPyc/CjJys4FeO3DcxLuxMW5VQORYATPko0/qNYuO3CmHd9fAVuCBvlaDHnlLSK222lsaw+7iiOREBF3B5eVW4VO9tXLA2dW56oWUqQOqnf3UHGpcF4hhrir4pzLvvqfpOnurDibYTEgDTM7gjkGKKQffkBI8zXzO1fxGDVlKElgO7O41Pr1B06inLNcN0MVJXwsNYJPcKpJBP4pHuradPFq4thBrcUwQgtt8ZtkeYbT0PlWvA4iLlwciA/vYa/OaVOPfxAtOwViuQeyM3i7wHUL0WSTtpRzBYkEWXUyGBWeU+0B82pA7nmpKKoRSKtszPX0FDL1GlUX7VX9w5GiN8I/OsePzoAChn5R1msHK0GpjWuWI06V1illuas2KY+6tGTWoYm3pWBb4uCydIII+OvyojwviZSyjJoYZZiYh3WY0nRgaz8TtkW26kH8qycKxahLSsCVNwyNToe76cpmtT6O1rN/DqjM75yCbhIUarMgbIoAGg2M7mTXzbt3jDbFnuzCjxW4g5pX2iTpG2kedMvaftjZsoRozAQLbDQ5hJYiOTDnyIivmHFeMtiWGpyggIumkwuke6mQ4Q6YK73mGXErq6hXI09q2WVxr1Uv8a7C4cWcZiMOdUvqb1ojrPiAj0kRy9a1dluEXbVkJeSJJ8OhE+yZ/qEfCo8U4WYsXFJV8McpMTmT2BPqgQ+s1UFqhsDvBB3mdD7+W8dKWe0eH+3kmCwWY5EgjfYjSnLFYbMJABYA9fcfjpSh2n8S2bwEBrYUjpBOnTSSPdVXo/neWLguP7u5JOkRTi9zQEbnaKQMMgzgHSdqcMHaKaTOgInz5VDrnPYnbXQyNahfSI05VYWkgepr3ENt6UOQVhAFA9JrX/ibWbOHxSa/w99hdUTPdXAsmekZqH974Rpyr17jojFTy1HIjoRVWJ7OHDseL2KxeHVyouBcUjLBLKURTHLWZnzojwrBIj+JQZGsnU+cmvlnBcbiEv2Gs2Lha0wCgaKbV0n7JjtkY5spY6Enpo08Q7SBrh9pYJ0IKkEciDBqbinqtV/sVczu/dpcXMWRReH3jqSCF+c++ppg74ZhctMRyWDln3aHlqTQs9rrqezyPWt2H/6gsPaEnlJAo5jpzRHg3DLq+K0pZiTmuswVRJ1Cnc68lHTWjuD7NW0XxoHecx8MKD1Cg689TO9A3/6kBlAKjTaP7ViPbVHjN15yB8RU8jxpyuY+2h+5bUdcok/T0rrXHFaYcHwFjG3IadfaFfOMbhsNdut3dwByCcl1mIJmRlPswfP4xVK8YNpmQoUfuvZ6/aqSVI0KwNweVOm8I+lYniAARZkkj6kfGo3OJ5HJB1iPy0+dIPaHtFk7rLq0Bj6FD9W+Qr3BdpRcuDeQ7XI5EFfZ9xisZj7NPFMbFvvNDlaPcdD75gj1qnC4wOQVOn73FLWL4k/d91sTqf31kn4CsXDOKth7g1mdweY+hpOn0Tzqu81D7XFhcWVrRgsI91gBz/czWQhZ4OcU+QaKPbboOg86K8WwCJbCWYUDSp3Lq4dCqNruT1P50p8L7SPicR3JBDSVPQka6HbXXej/AEatHrfZtLlgJeVbgOsMJ5zpWfg3YLDWrhupZAceydTl9ATAPnTR3UAeQq3hxkN5GPlR5UA2JsFYI1jkeYpe4oxJZJKhiCB8x66/vWmni7ZZ1pJ4ljYuJlJJILR1AMR++tXjyfSx3AXaDz/zESvxMg+RoHicIGsOABImZ5N9NR86YL8NPhjUZhtoQdQfXpQC3dK3HBMqTBkSc3hg+UifWujYkxmBeYinLAYlbiKw3EA9NtvLWlCc3LXaByIkUR4PfgBSSRIj48/0qK9N5hqUeLTeK9ymo4PcnT2Y85kyavuLQ5UFsQVqd1JEdd6jbSBUcRcKgeelXXOG/sZZRL923c0S9hLZExurOsjzEg+Wlb+0GHS4uS6i3QRzH+4cwaL4ThE2ECkK9pAoMA+u4015igfEeH4sJ4r9tQNyqhWPkSok+6KnbjLuvlvaHsU1vNcRWW3OgO8ddNl9dT0jWlvIBX3O3hw1rJcOZY1naPOlG32JtX1vXbalV9m1JgE839DsPSafJ6MXzxWI2JHpWj/GHXScw8/1FT4xwp7Fw233HShrLrTwu2+mzE8QzawCR1+hFdY4tlILKT5zqOsSazGwQdQda2YbCMwJyyBuY0rcNzW48W7w6BmcwANPTqaZuyd+3bHeXcqtBgnceUGlbCcOe5oiCOsAAec0Zt9lZHiumY6CPzmpNMZ4xZuEwysT+KPrWXFYe1cjwDfTUjX40r3eC4m2T4e8XkRz+GoNepiohSWtmQYadN9tPPnQ2vh54JhACYBAPSfrTfcxvc2YRSSdz/ekLgvaDul119Na1X+1puaKC08gAT7+lbTnYIXXe4SzEAflS4uInHxbMC2RcYjclIO/qQKLYbBYm8suRbT7q/WKHcJ4J3TXhJJLJmaNlliRzklso+ewrGPpGMx1y6ga1Zcqyypjfn1q3syl4WbhuAZmaYnYARE9dJruz10HBKNgudNP5XYan61q4bdC2CQd2JHpt9K5OdKHaHB4m8SFKqk6kty8oofewIXJmIOy5pEgnNBE+7y0FH+KYkamZoALobJJUZoj0knl6fKu2MUgImGJ8QEjcSDy15zrryoJj5tu5A3WBpzGobzg/IGi9+/kIMRDwZ2M7R8tf7UB41iO8Um2TuZJ3CmDsRoeVdBj2A4iyFuEiImfWTm+tEuEWF7ydIaCB5k/CheLxBN15BAJ8JG0RpW7gXtkHWNutRXo9Ge2crDzH5RWh3gTWF7uqk6nWtl47RUudCsN4gK2NhhNvpnE/EVisnwqBpNbbxhfQzV9uT6rfuC0pc7QZ9N6UL2Iu340yWtx1aOk8popwTioxdsC5OkEqNmBnU84kH4VHiV4FwqiWgeHkPXp6c6iTTjjxdB3chgFOoY+z+L1/l6xvt1ohKki2uydNiaF4u/3Ws5nOgPOevuGgFb+GkWsPcvP+En1idPedKmvQWO0vClxN62oUSXeT5JbzH18TKK+cYLA5r4HTUnlAr6hwyy5xLTvZwxJjX7S8Hdh8Mo9wpC4WoS6C+1xik/hgoZnbcx76qOkEk4IMSudtArXEQLoZRWYE6cyKs4UF7lYHrTFwexFsqND/E3fmzj8gKDcK4QwQE/uDB+tOxemi0ABoIq1BJq+1gda32eHRQlZw2zVt7hFi8AWVW6H5fv0q6xby1dgrYCDoPd94n61gyW+zGHAg21I/mE1tscNtJoiIo6AAVNbwnlXhxIE0M9utFBu0gdLWWyv2jDMzkeG2DsT1MDRRrudhW27iAHTvTlV3CgmRMnYdelae1KE4W6M2URBaJyoTBMc4WT6CkBH/TvGH/D4ZiQbtwgncgkfWaYsXiQlgIPug/PWsHCuBjDWrdpvELa5QRoGj70cp3irsTdB0OvSto9l1cW7WbhClobwgakjnWWxYZ2tgqVRVJII1BB0HSfdTPesC3aCoACZPxND+6OupJg+/wDcVUahHEMQqqA0+IDKTuCxOvlr+VJo4gZb7y5F3nxNMCddzpRrtDxIXGVVYDLBYEDYAkn4BoA1mKC2cNmfDoRlN66jMBsAXUADyADVdVjOBy92ZzyqMFKnWQconWDz5ihuH4dcsXvEsSNxMEjeDz1ppXtF3a4l5RYxLJrl+6qAe/egHEeJtdt3XV8+UgT55tx1kVN5VjtusXM0DofzFEWubDppStwjjE3ArwCdj5xpPn+tMXehJB3mZ9a5nKMVnQDyEVsQZlPnWQ6CpW8ToK6OHZo7FW2ebYIR10zD2iszv6k0z43hS4a2WGrMdCdSWPUnfrSX2Ux/d4tSTpEn02/OK+k9oLcqD029TzqXDPjIiHCFmEmSTHp6fOtvEz3htYVdiQ7+SKfCp/qcD/Sag4h5jYecDzNaMLZFq3dxDDxZS0neFXQdOW3Ie+pyemBPBbgy47EH79y6F/ptrkWPlSN2aRb14owlQj6dS7KIn0Apyxl3ueGlT7Xda/1O6z+TUldh7gXFFmICiJkgDcczW9OknY72Y4my3Ws3VAAvObZ/EVY5lOvtAGfPzovwZdHQ7JecD0LEx86G8LxFuLuZc0Xbl0EroPESCp6x060d4YqwSBGaWPmTSmtdvDjlVyW5O1W2X8M1Lhl+WuHTwr8ywH5VNoRXhtxjJhR5nWu7q2REtGomYzHyjYA+esVXjOI6ETy+E6D8/lWbClQJdgiDSevkB++dMDWWS3bd1TRFJO8sQNhueVQ4dxAXmZ10trAGhHIEgdNwOuhry/xS3kYIS2cAew8RsBou2vzr3h3BclsJLjKWaQG1LMWIMjxRJ+AqtJ2G8dwV69irdwqGw9mSApk5yIDMN9JMACNAaKYfFrdRrF3ZlIDdQQRB00MHnvVjYV1ILNH82Vv0FRvYYlDcZreQCSz5lMdSYmBSNsvD2KIth2zMgCyfaZBor/zAxBG4I9J9LIJMlQu5ElfhuB5jbpS3xjiVsFSuJsNlMqQ7Mw5QRAzKRodZ0kdatsdo7d22SqlmUy6oZObyBiQRsOgjfSsuQVx1+5owAYdeX79azFogs0abChOD41lOfD3A1oT3lttQg18QHtBeqnQaxA0otjwoySgBbbpO8A+fKd60Nj5jxu8Ri7g28UEdYH9/nR3ve84ph1HK9aEDybMfzoLx3CTjrhXTM3XYmJP1rd2ZxS/4lauPoguNcJ/lVWOg9FrV1x65WdpsELN+47L3ll7mYgGGQliCQpOUz6dNq3WsPbFsi0rqGSRnIJZQYUiNNydf0obxHjbYoXYtgaE66yCxOu2Xfz2opgMOBYQyS2QKWOsjkB0A5AdKYnoupYEgjwwDqN5FHuG8S7y2QwBdTBJgSOvrQF3yn3ma8w905zA3H7NS7XHZmSGHrUbTSSOXKqcE/wBkIq2xa1map5WtLq23V3MIIVz0V2C5tPw7+6vrl/EN3XsZj66bb18bxeHN6xiVUEsLIMDXZ1n5SfdX1zsvj2fh+HL6ObQBnmwEGfhU15/19FpHuPdi7CqNkXQD15k+ZJopjEBtuo2Ij46frQd78XjM6GiF7HxZLDWNR5xsPeYHvqL29GM4J/b3ExhyB965l91tf/7Y/AUq8Fs2kuZbyjvDldSTKsrDptIP70pl/wCoa5bdi3zgs3mWIE+8gmhPafhAa9Y1yE2DBA2Ks0VUdPQ3xk5DcUCAcPMecgfWjPBv/Gv9I/KlNeIG73iv7du2LbeZFxFJHrp8aYuCYmE9B+VZNHLjgL9KwcExJnEDfRfnc/8AVWsZAk8taz8GGmKOo8KmfS4KKluwmAPesWUMhganQMJOoG4208/Ki54sw9llEbQoAHwNYcHZlbr8zlI94OlDHvFRAMnl+h6H1pGt0Wv8bvj2SG95H61hu9ob/Ow3ucGaWMT2tCGDmDDQgiCD0NSs9u1+8J/ppPhfg0/bBk9u1fHoM39qx47tyCwRrFxs4kLCqTl8jI1HlyHOh2M7Z2jszf6f0NC07TG7dUIssxCqAupJIAAM8zFZXjfi7j3aF7iaYHKo5vdMz/SuWky5xq8CMoW3BmECoCep/F75r7HgOB4ZQWxbq5mDvkDaeDw6sQIkyBWm9ewVgZ7NnCmIkpah1nTNJEx6GmUb+R88wi97b7981q4NO9VTlOn3hp3gjQnTfciiHBcS2Jwt2wzL3lkkKRsRJNt1nWBGXygU9XOII41AE/iAZTPnEjnS4nZ5MPiu/thBZNtgVUahiykajQrpI6fOltlQWv4i336D7UAhxpo0QG92/wAKlguyJuXAy3MhUAADfQRvz9a87HYBnd3BKqpYweeeVTTpGY+4UWexcB0aCDyABHvrLuXxqx+F7vCMl3IsnLmy5WY6iSRoYga1gwygIF6D6Vn4lwxr6y1x3eRDOZC+IaAAQB16xRC8lq3oGdmOmi6TtqeVYFDGW/E/OKIcPwCPbVoKnYneY/KsOKSHM1v4Jc+zjzn08ttaiu16dgrkJ7q32QAJOmk0OtRlUdRV/fsCAi5nYhLaxILnn6KNTy2q481Geyl0pinRVLXLlts5nS0uhUHzMTX0TFKbduEE2ztl0Kz0pV4BhreDUrOe4Tmu3IMu3XXkNgP1ohd7WpaRhI0B89abHmu8ruMwtB7sER6nWrcRiJuW7Q9kS7bfdPh+LE/6aU+DcSuvcd3aEEliYhRy1PpTDYabPelcrXmAAO4XZB9T5k1xr160Wf8AqBiw2LRegQfEk/WpcfacZh15Cwfm7UD4/ic+NY9LkD0U5R+VFOJmeIWwf/iWPKcx+tK9dOvp/wB9idDlKxOwDQjA+fiHzovwK6ZNQ40P+5f0X5otZV4gtkFjVud5MmKxYUQNzXnCrn2eK690Pk6/rSxgOJd82Y8zpTFwhoGI/wDp/wD2Wpo0ZuFCbLa8gPgv9/nSP2gxTYe6bqgtabS6u+XWM457wD8adcFdy2RljUSfUgfSlLF2873FuEG2YU+WYlZ+JB91bETsOxwtXgpLFTsl1DDREiNcrDllPnBFBG4Ri5IRUxA/FbCFvVlIzD3z60Hs3zZJt3BKBjMz4G2J9Cdx5zRy9bGXOIUAaERVOs4Up2UuZv8AuGWyOagh7h8sqnKvqx25UY7P8CC3hcs5g6p9mGOpLaC8Z9kQ3h/FuNtRli0Si3buls+JLZEm7E+J+lueW7R01pk4AzJduu/tuqadJV3AjYBVA+IrJu2xnX+C8bZgMRcUsVJkrAzaaiTr76CY66q2brIFJhRorDQuNCW8gaKdn75/gxrviLxnn7NofnNZ+0uJ/wC2fn4ln5n6URp3oAwXaBra5DqBMHmo5R5j5iteE7Wx7ag9Smx9VPWll8WB90iqu855TPlS66hx4fxVDd+ycqram33cMWiBLEaoPEY5TpppRBr6E760qWLgQA5yCRBgbeICATvpJ5bVI4sCC5edI2A5z8stKLDHjL4Fi6VOyE/AVkw15nyE95yJHeLlB31G5HlQHG8UQW2W3nkiCSdI5iOf96LcOYFFbyH5UjWgbiIi4Y5gVLgmNUSrsViSI1nWsl+7mcmZ0rLbGtRXfXBgQhbYJ5D6Ub7I4IG491gQbf2aA8jAa4/vkKPIHrS9caVC820A9dKc8YwwyqwBMKobWCYXerxeL9Piji+NKZgDGvypcw9lrxn2Lc6k7n0rRiu0du6fDaM9bjCJ/pAg0MuYy5fYWrbEudyNkXy92wqbdrxx8YJWLn8TfGGtDLh7TA3DzdgdieYkCaceK31m2NIWWjyUZvpQvg3D0w1rKmpPtMdya9444VbrD7llx72AX61FVCJhGz4pCebSfXU0wcSB/wAUtjl3af8AGl7ggnFIPP8AWj2Ouzxb0VR8EWldF+NaYhz/ACr/AMRSjxfGFyFGg5019qDF9o3yr/xFJmOHiNIxbuC3SGinjg92TdHWyfkymkTg7S0nlTbwW9LXP/qYfEoKBl2csNaAsrMewJmOlK91Dc74BpDK2xBjQxtzmi3GMSyJ4WIJURoDrHntrSr/AIjiLts5XGafwqix/M23vNMRIW+L4Vv4hzkhWbMSwIUTBMk+dFMPglfx3gSqxlTLkDnQaDlbAgbSdtta2WsSto5i3fYj8ceBBEQgOhO/jIHlQfiXEnuNAJjmx50unNbLdo4jFKG1lgCOWpAj4aU6Yfh5cXLgYBRcvAATJMIgM9FEwKAdjOHy6l4OU5+ns6imfg1/NgyREs14jlvdI/WhzypZ7O6YVVJ1F68D/lKD9+tB+22NyJbUH2nJMc4Gn/Kt+CtXFtE5gpN68dQW1LwfZnmu9Au1fDr99bZtqbsFpyKwA0X8QBPPWqht1dgdvHHrVoxzbzXmG7K4sjW2FH8xAPw3onhOy7jW4U9Ax/SnTpM9hfesxjU1cvDGI8XhA+Pwo/asW7f3rYPPxCfnrUcUC6HLlaRANYbJ1y5rThwfEfZATy+lJmMwNy2wDga/hM0xcNQwDNyI/lA2+JrVpywr7evQ/nVV2VNTsoVua9KtvrNS67E+HqXuq8iLZDEdeX50f7S4x3ULbVmYj7qsfyFAezpyhnbZ1A908/WsuN4gC5WXI6Akgj0quo81m8ltrhRGjmG5IsM3v1hfefdR3guAS0umrczO0+fM8prJwzCBhtlHTnWlsRBygVFNuxnBOGuAdNfgKw9pLv8A2949Sg/3E/SreG3Qq3HZhIHMigPajiimxbVWDTcJOUzGVYE/6qmGQN7L2C2ILcl5+dE4zcVeeRA0/pWhfB+OjD2oFsuzXDqSFGuUDlrVY4jcfEXLiLlZmkkwQvlVKOXasTin9F/4gUncQ9qmTG4prrlo8RUT00EUr8ZssOXOs2LZwtwDTVwV4ZgozEroOvjX9DSVwTB3bpi2s9WOir6mnrhVgWQCss23eHRfRQd9f3yp0nOxv7UY17SFstthsC0nTaYkCfWaTrmOe8ApJIGwhVQf5FAHxmmbjGLyDM9tbqblZYMvWBzHOhZ7eYUKFGHMcgrAj3kjStoY9B3dt7I3bc8zWWzg2zTl22HpV+I7eIQVWzHmSKos9phlhUA8z9K2lTZ44DaW0jOdTlYCOZyHQedXdmsUP4QCf/x3T56u7SP3ypATtSykRBCggKdgSIzAA7wY1qXC+13dOmYEqqMkDTRgQD7p99A8eBts7ZwhMreu7XMn3gY2POTNTa6ttD3l10YmID5ydBrJH5CoYDCMsm54TcZnA3mSBPxBpY7RYki+RMwo19ST+UfCkzm6FMVfsjQ3r7+Y0HzNYkv4cEylxp3Jca/HagffzWjC4J7mw06nQUrF7eKwyHS04H/2a/IVJ+J2P/h/3t89N6rw3Z8R9o3wiitrBW0RsttZjTqdOZNVI53KFXGOt24O7XJyyzvrRLDIo8K/w51glUOYepJ1PnQSyftln8Y/5Cj+RUDD72ZpB9TRVwKvn7Qen0rzEXTy61G6uvnFabNksJ035mhQmvAVSAbyqCfDJA0/zEaydek1nvY/EYVrhsm1cRMrZsoYnPoNQeRBG9NWDxDSTba6hNoj7FTnb7S1pmyPliCduVCsdiC2JvG8LzZ8Rg7Sd8binKe9JcABDvbOXkJOhMEU8dyq4tiCyq721EuCRbggIB4tWj2jEGh1nD3mxAS7cBQF8zL4dEy79NWAo3cxi3bspmYHOO8UsVRmvqttAdbcm2FaILFjroMoptXrY726SELYi7aQFiSVR7TEjMSzMS0kyZOwGgo0fNLA8PTJAUMCSSDrMkiDPlFDuK9i8zTh2ynSbZGnTMpmB5iibhkZ/Bdym65H2d8SNcgBRc5BYropWRpmHO7hyXO8yut1n+ylnW9aABPikL9mqgGWNwyAp0Bo0fLkNwfAFQKCMzh1JzwNjMActtqKW+BIsRpqSR6ma2cLth+7LZ4lQ1zNeE/Z3c/tgASVzFU8CiAZ52YPhbFUJ70p3Vl7jS5Y5kzPG8GYHgAIWTqRmG0P5Hd0ug0E6Salc7MWH/8AICx3iY98DQL6mt/DuGW2QMQylbtzKXzbTAUi5rEbTrBB1kkzxXBwQ2ia7kEgnpJH71p0PJWuGtWky2lUDoNR6xzrHcvuxGqZdZAnX37VBeyN0knvWVegcaf7SffUz2ZUf+R0J6nM/podPlW5VwoxoLMDm0A1XQg0j9uOFKndPaXViwKqNyANYG3OvoTcMwyGCy5ugQE/Cqn4VhrjAF7kocy5YQgkEevPprWjbfJ+H9nL9xvEhQdW0+W/OqeIfZsUBmDE+lfYV7M2Wk57u8xpJ94oWexeDV5yZmH42MSeoBg+tOmmWpw+Y4PDPcOVVJP760ewPZcsR3jAAkSo1ME6ivoi8IwyDMwEn2isaRy13q5b2HUDu7ZY+YUfMHTStqK878edpr6B0jKAE5kaamkjivZ4XXFwMSGUezrJGn05U4YvCWbzF7ufQDwhEMR5nWoA2wg7q0zgc3zCBPJEj9mp1oykvDcAZDORT5lvp1og2FYjwhZ9d/lRc8ZXMAcOTy/8LkfFjoPM1sv8Us21IC2geYESD5xTwbaWYuAaoPj/AGq63ZdkOVRmjmdPjFEcJiV7woWhgJE6ggj6UWsXSolrigDyUfQUivmVnsljO+Q90SA4YsCIABBMzEUcx+De7dfu10zNrpvryFGW7WXGJCOpAJBAAMx68jVmG4pfcjdQRoRlWPcNfhW7abxK+B7E4m74z4F2l5B9yjWtlzs6lgZXvrmnXT6E1v7SdqHsg2w5YmdSRoY67zrSg2PLGSpM853oXN+6+l4lACAoAhSR66a6+tE7XC7aoPCDtOYAz5mRvXV1dL28f9Xr8Ms5Z7m0fVF5n0ry/hragkW7YK6iEUaxHIdK6uoZkscQYRt12iPhRWzfM8tv3vXV1FLWVEbLy+6vX0mhuOvFwqt7J1Ijmrab15XUNipxbZELAA5YCgjwqCTsogbknzJJOppN4l2ovi+yKwUAmCAJ+ddXUO+Em1+G4tcLwWJkjUsxOwO86b1sv457YkNPk0R8tfnXV1ChbhqLetg3FUzH5fKtFzB27C5raKDpqdTy5murqY5ZdrTjGa34oMkeQ+UVRhr+ZjKrExEaRXtdQzY3BbL+0g15iRWDF4BbchZiNJ5V1dVek49lvG3XZgveOBA9kgTpOpAmqsNddMxFxz4TILEj+3urq6oeou8S41dMpmgAZtNydNyfWmhLAt4OywOZrniJYA+4abCurqpGXeg5LhbHuT0n/aDQrHY57uLNt2OUPHu1/SurqF+3XG7o5kEH3np1J60wcJ4sxtloWR5Hy8/Ourqwy6Y5F+0btwAv8PlWvh94KgKoizvA6EjfeurqpL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data:image/jpeg;base64,/9j/4AAQSkZJRgABAQAAAQABAAD/2wCEAAkGBhQSERUUEhQWFRUWGB4aGBgXGRoaGhgaHRgaGhwYGhgaHSYeGh0jGxoYHy8gJCcpLCwsGB4xNTAqNSYrLCkBCQoKDgwOGg8PFykcHBwpKSkpKSkpKSwpLCwpKSkpKSkpKSwpKSkpKSkpLCkpKSwsKSwsKSwsKSwsKSwsKSwsLP/AABEIAOQA3gMBIgACEQEDEQH/xAAbAAACAwEBAQAAAAAAAAAAAAAFBgIDBAABB//EAEEQAAIBAgQDBQUGBAUEAgMAAAECEQADBBIhMQVBUQYTImFxMoGRocEjQlKx0fAUYnLhFYKSorIHJDPxU3NDwtL/xAAYAQEBAQEBAAAAAAAAAAAAAAABAgADBP/EACARAQEAAgIDAQADAAAAAAAAAAABAhEhMRJBUQMTQmH/2gAMAwEAAhEDEQA/ADuGw8jWr1sgGrLHs14TXF6EhG1SVBVc1MVmXLbFa7KRWa2h6H4GKvDRM6VLLLm+1RZJ5VS2ImrLd2g6SCAVVi78DkPWud551lxayJ2rHSF+wQBmZdfcfSKwtZIIO+1SZiNZmrFu5opVpoxjAgGNaFZdZ0o0bIKih5sDXetAxN6A1ntWZnQD9+VbWsg6TVL2su1UEe4iTt6/pWXEpz+vyrYp+IHvHpWTGW4Gm8/uKrbRWiysQelUW8PlJCjQ6+/mPrVuHuEact/361aU2oUyNhQdx8h+deJhVG6jTyreXMco+dUm51rQVmfCqfux8KzXMEuwX5CK3rf8pr0TM/Glgq7wxDui+ulQwvDVDahRGwAo1cAnasx0Om9Ct1nxGEULB+QFDuLYaQumg0ote2JqvEWswHIVlS6OVh/CPOpEaio2WlBFRxF4Isms870seUn0pg4bwqILQW5+XKB6kx7jQmwv2+FQD2kV26GXAPrvTM18LbLMYAQsSf8AMBqeck/KptTVN28BAzFZWc22VJifIt9RQ/FkOpAVhHJeX8xJ5/PShl7jqhHvN4RJyk/gt+GQP6pHmVFC+GcaF5tboWAT4gSBz1AjYcyZ0FS6TEUQwwRoDRIHUbSPPfSteWg3akxeWGmEUgjz1JHqTNW8J4vnGVva/P8AvWWK5aheTwmuV4r243hPpWANBmJrRiCEUzA/f5VyWgD5z0qvHLmkaHT96etUNtfenl7xVbzrPyqVgaGYnnXXTG1BjAykaqKjdfMYII8yIn9K0sDmkj3VkxOvL1+NJ0oLCZqvEqSB9Kiw99dbufCqDyyANxVd7EcgD7vqa9uiDr4RyNWIwIkb8/PzEVizi3ciTHlqSY+VQFo89aKi5yrPdAB0pG1DLA21864LOpJArx3M1wasz25HWsxIBqx6z3THKpVEbrGJBjyA/Kuw4J0iYFdy/XnVuGBUyOkViZsHcAWsPE8Tm0qsYqFisz7epqnE2YZD/E4Nht/DwZ8mQ/s1f2uxpt4K9tICqvq7MfyiuwNotdw67ZEaSdNPAJ+TfCs/aS8XsM7ASzs4BEiJCW9PICffXLSZzSbjuNLae3ZtkMioEJM6wYkHkZBPPcUz4bD2DYuXigZnUKfDJ+Qn/wBUoca4OXQX7ayy6uoG4/EB5Hf+1aOznayw6i1cDmSJyxpB0MnpNOno1voT43ilfumUyGtJ8ljn6ULDFWBBjpXvEcRmtowJMO6a7yjk6+cMKjb8VMBo4Rj+8TxbiiDDbpzoNwnDwNOdFsukUBVeHOshs+IsDqfLl/7rTdwsmZqm5pWZGy1TuCd+v7iuQfH9/wBq7LJrNHhuToRXl3BggEH3fWr7iaTXi3NIoIY1qNOnWu/htzC6eUfPWiVy2NNJJ5UR4X2fzDO48M6KPve/oKfJN4KLrcOmXSdjU/4LKARM+UwOUQac7mLyjLaCoqkgkL06cj6msGI4iTuxI8wDVQclbWZ06c6ruKRyq7F8Yw0+JzZbl3iskeQJ0OvmfKqsWLgUE+NTqGSCvxnQes1RVIOv/quusFqzCWcytsCNxOo9xqhkJYjoJBis0V96J/f5VXckya05/L9/SoPz5aGpUrUSNdgP71NDNdZSVmZ0mrcwUCedYrGtECteAw+d0XmzD86yYjEeIKPfTD2Qw83852tgR/U7BR9T7qq1xvRsOEgNpuPF5LMke8z7qV+MYs3S7WiCtsBR0Zt2WDyyiB50e7VcU7uyEVT3l0xp92Z/JQfhS0VFq2qgaPmBP8whhPqC/wAK5j88eNtOCe2csFQHWVJ589vNZ/0mk3jXZX+GRbngUP3ttskxFwsbROgMhgqncjTemS7gWK+Aw0hlJ2S590+asdCP5m61PiF5MRZXMPC9shx+HWHBH4lJBjllpdZdUtjCkpcMaEW74/qMW7gj1g1fgcKRoRU+A3YRrF6M9sm0x/qACuOoMqwphwsOik7kajoRoR8axdgUgVpmoooFdNAc7wKyRqfStTa1nutE0smi1FDBqaNXZdaGWNtUClXBa8vEKJoO2LHYsWyo+82w+tF8TxJFSyDcuE92SbdvNLRbzfcMiAZPPUHkaTe0F4+Fuc6Uy9nb7G5adSFY2SCYmISAfig+FOk5dbBlxzLdwwOZVuWhmzll8WQFmh9lDAqOvnWXDccFxQSCASQfcSDHvFMPEeyFy+tq9isQ5KSXIMZpJyhATCSCJ0670ncc/hrWIAtgL3migMYQyNPQkgb6HlVStjdtWP4hfAkLbw1kGC9wC6zHoqg+I+QPMVYnFDaRWW0HDGMxy2SOkoog5hyjl0pb4lw03r/dhmVmzAEmQGKd4um0EBgQIOgPWcuF4B32HtXbd0rmEXQZb7QEjNG3l8OtXFWQ3YzEAp3wBG2ZZ5frWJ+ILJI1ECNOm4I3nWsmERlsOjXMwA0J3GsHUbjpzEUBx2KuWrpUxnSJI2aB7XvrU4zdNY8QBGlQY9dzyNY+C40XFIGjbkec6/r8aInDDVj1+WkVLXipWoAiP7f2qnGDQRXtrc6Gq8XrHxorPcO3i+tOnZdQLaNzfEWh8C0fOkjCXpHSmDh3EO7s2l3JuqwjfwX7YPyc/CjJys4FeO3DcxLuxMW5VQORYATPko0/qNYuO3CmHd9fAVuCBvlaDHnlLSK222lsaw+7iiOREBF3B5eVW4VO9tXLA2dW56oWUqQOqnf3UHGpcF4hhrir4pzLvvqfpOnurDibYTEgDTM7gjkGKKQffkBI8zXzO1fxGDVlKElgO7O41Pr1B06inLNcN0MVJXwsNYJPcKpJBP4pHuradPFq4thBrcUwQgtt8ZtkeYbT0PlWvA4iLlwciA/vYa/OaVOPfxAtOwViuQeyM3i7wHUL0WSTtpRzBYkEWXUyGBWeU+0B82pA7nmpKKoRSKtszPX0FDL1GlUX7VX9w5GiN8I/OsePzoAChn5R1msHK0GpjWuWI06V1illuas2KY+6tGTWoYm3pWBb4uCydIII+OvyojwviZSyjJoYZZiYh3WY0nRgaz8TtkW26kH8qycKxahLSsCVNwyNToe76cpmtT6O1rN/DqjM75yCbhIUarMgbIoAGg2M7mTXzbt3jDbFnuzCjxW4g5pX2iTpG2kedMvaftjZsoRozAQLbDQ5hJYiOTDnyIivmHFeMtiWGpyggIumkwuke6mQ4Q6YK73mGXErq6hXI09q2WVxr1Uv8a7C4cWcZiMOdUvqb1ojrPiAj0kRy9a1dluEXbVkJeSJJ8OhE+yZ/qEfCo8U4WYsXFJV8McpMTmT2BPqgQ+s1UFqhsDvBB3mdD7+W8dKWe0eH+3kmCwWY5EgjfYjSnLFYbMJABYA9fcfjpSh2n8S2bwEBrYUjpBOnTSSPdVXo/neWLguP7u5JOkRTi9zQEbnaKQMMgzgHSdqcMHaKaTOgInz5VDrnPYnbXQyNahfSI05VYWkgepr3ENt6UOQVhAFA9JrX/ibWbOHxSa/w99hdUTPdXAsmekZqH974Rpyr17jojFTy1HIjoRVWJ7OHDseL2KxeHVyouBcUjLBLKURTHLWZnzojwrBIj+JQZGsnU+cmvlnBcbiEv2Gs2Lha0wCgaKbV0n7JjtkY5spY6Enpo08Q7SBrh9pYJ0IKkEciDBqbinqtV/sVczu/dpcXMWRReH3jqSCF+c++ppg74ZhctMRyWDln3aHlqTQs9rrqezyPWt2H/6gsPaEnlJAo5jpzRHg3DLq+K0pZiTmuswVRJ1Cnc68lHTWjuD7NW0XxoHecx8MKD1Cg689TO9A3/6kBlAKjTaP7ViPbVHjN15yB8RU8jxpyuY+2h+5bUdcok/T0rrXHFaYcHwFjG3IadfaFfOMbhsNdut3dwByCcl1mIJmRlPswfP4xVK8YNpmQoUfuvZ6/aqSVI0KwNweVOm8I+lYniAARZkkj6kfGo3OJ5HJB1iPy0+dIPaHtFk7rLq0Bj6FD9W+Qr3BdpRcuDeQ7XI5EFfZ9xisZj7NPFMbFvvNDlaPcdD75gj1qnC4wOQVOn73FLWL4k/d91sTqf31kn4CsXDOKth7g1mdweY+hpOn0Tzqu81D7XFhcWVrRgsI91gBz/czWQhZ4OcU+QaKPbboOg86K8WwCJbCWYUDSp3Lq4dCqNruT1P50p8L7SPicR3JBDSVPQka6HbXXej/AEatHrfZtLlgJeVbgOsMJ5zpWfg3YLDWrhupZAceydTl9ATAPnTR3UAeQq3hxkN5GPlR5UA2JsFYI1jkeYpe4oxJZJKhiCB8x66/vWmni7ZZ1pJ4ljYuJlJJILR1AMR++tXjyfSx3AXaDz/zESvxMg+RoHicIGsOABImZ5N9NR86YL8NPhjUZhtoQdQfXpQC3dK3HBMqTBkSc3hg+UifWujYkxmBeYinLAYlbiKw3EA9NtvLWlCc3LXaByIkUR4PfgBSSRIj48/0qK9N5hqUeLTeK9ymo4PcnT2Y85kyavuLQ5UFsQVqd1JEdd6jbSBUcRcKgeelXXOG/sZZRL923c0S9hLZExurOsjzEg+Wlb+0GHS4uS6i3QRzH+4cwaL4ThE2ECkK9pAoMA+u4015igfEeH4sJ4r9tQNyqhWPkSok+6KnbjLuvlvaHsU1vNcRWW3OgO8ddNl9dT0jWlvIBX3O3hw1rJcOZY1naPOlG32JtX1vXbalV9m1JgE839DsPSafJ6MXzxWI2JHpWj/GHXScw8/1FT4xwp7Fw233HShrLrTwu2+mzE8QzawCR1+hFdY4tlILKT5zqOsSazGwQdQda2YbCMwJyyBuY0rcNzW48W7w6BmcwANPTqaZuyd+3bHeXcqtBgnceUGlbCcOe5oiCOsAAec0Zt9lZHiumY6CPzmpNMZ4xZuEwysT+KPrWXFYe1cjwDfTUjX40r3eC4m2T4e8XkRz+GoNepiohSWtmQYadN9tPPnQ2vh54JhACYBAPSfrTfcxvc2YRSSdz/ekLgvaDul119Na1X+1puaKC08gAT7+lbTnYIXXe4SzEAflS4uInHxbMC2RcYjclIO/qQKLYbBYm8suRbT7q/WKHcJ4J3TXhJJLJmaNlliRzklso+ewrGPpGMx1y6ga1Zcqyypjfn1q3syl4WbhuAZmaYnYARE9dJruz10HBKNgudNP5XYan61q4bdC2CQd2JHpt9K5OdKHaHB4m8SFKqk6kty8oofewIXJmIOy5pEgnNBE+7y0FH+KYkamZoALobJJUZoj0knl6fKu2MUgImGJ8QEjcSDy15zrryoJj5tu5A3WBpzGobzg/IGi9+/kIMRDwZ2M7R8tf7UB41iO8Um2TuZJ3CmDsRoeVdBj2A4iyFuEiImfWTm+tEuEWF7ydIaCB5k/CheLxBN15BAJ8JG0RpW7gXtkHWNutRXo9Ge2crDzH5RWh3gTWF7uqk6nWtl47RUudCsN4gK2NhhNvpnE/EVisnwqBpNbbxhfQzV9uT6rfuC0pc7QZ9N6UL2Iu340yWtx1aOk8popwTioxdsC5OkEqNmBnU84kH4VHiV4FwqiWgeHkPXp6c6iTTjjxdB3chgFOoY+z+L1/l6xvt1ohKki2uydNiaF4u/3Ws5nOgPOevuGgFb+GkWsPcvP+En1idPedKmvQWO0vClxN62oUSXeT5JbzH18TKK+cYLA5r4HTUnlAr6hwyy5xLTvZwxJjX7S8Hdh8Mo9wpC4WoS6C+1xik/hgoZnbcx76qOkEk4IMSudtArXEQLoZRWYE6cyKs4UF7lYHrTFwexFsqND/E3fmzj8gKDcK4QwQE/uDB+tOxemi0ABoIq1BJq+1gda32eHRQlZw2zVt7hFi8AWVW6H5fv0q6xby1dgrYCDoPd94n61gyW+zGHAg21I/mE1tscNtJoiIo6AAVNbwnlXhxIE0M9utFBu0gdLWWyv2jDMzkeG2DsT1MDRRrudhW27iAHTvTlV3CgmRMnYdelae1KE4W6M2URBaJyoTBMc4WT6CkBH/TvGH/D4ZiQbtwgncgkfWaYsXiQlgIPug/PWsHCuBjDWrdpvELa5QRoGj70cp3irsTdB0OvSto9l1cW7WbhClobwgakjnWWxYZ2tgqVRVJII1BB0HSfdTPesC3aCoACZPxND+6OupJg+/wDcVUahHEMQqqA0+IDKTuCxOvlr+VJo4gZb7y5F3nxNMCddzpRrtDxIXGVVYDLBYEDYAkn4BoA1mKC2cNmfDoRlN66jMBsAXUADyADVdVjOBy92ZzyqMFKnWQconWDz5ihuH4dcsXvEsSNxMEjeDz1ppXtF3a4l5RYxLJrl+6qAe/egHEeJtdt3XV8+UgT55tx1kVN5VjtusXM0DofzFEWubDppStwjjE3ArwCdj5xpPn+tMXehJB3mZ9a5nKMVnQDyEVsQZlPnWQ6CpW8ToK6OHZo7FW2ebYIR10zD2iszv6k0z43hS4a2WGrMdCdSWPUnfrSX2Ux/d4tSTpEn02/OK+k9oLcqD029TzqXDPjIiHCFmEmSTHp6fOtvEz3htYVdiQ7+SKfCp/qcD/Sag4h5jYecDzNaMLZFq3dxDDxZS0neFXQdOW3Ie+pyemBPBbgy47EH79y6F/ptrkWPlSN2aRb14owlQj6dS7KIn0Apyxl3ueGlT7Xda/1O6z+TUldh7gXFFmICiJkgDcczW9OknY72Y4my3Ws3VAAvObZ/EVY5lOvtAGfPzovwZdHQ7JecD0LEx86G8LxFuLuZc0Xbl0EroPESCp6x060d4YqwSBGaWPmTSmtdvDjlVyW5O1W2X8M1Lhl+WuHTwr8ywH5VNoRXhtxjJhR5nWu7q2REtGomYzHyjYA+esVXjOI6ETy+E6D8/lWbClQJdgiDSevkB++dMDWWS3bd1TRFJO8sQNhueVQ4dxAXmZ10trAGhHIEgdNwOuhry/xS3kYIS2cAew8RsBou2vzr3h3BclsJLjKWaQG1LMWIMjxRJ+AqtJ2G8dwV69irdwqGw9mSApk5yIDMN9JMACNAaKYfFrdRrF3ZlIDdQQRB00MHnvVjYV1ILNH82Vv0FRvYYlDcZreQCSz5lMdSYmBSNsvD2KIth2zMgCyfaZBor/zAxBG4I9J9LIJMlQu5ElfhuB5jbpS3xjiVsFSuJsNlMqQ7Mw5QRAzKRodZ0kdatsdo7d22SqlmUy6oZObyBiQRsOgjfSsuQVx1+5owAYdeX79azFogs0abChOD41lOfD3A1oT3lttQg18QHtBeqnQaxA0otjwoySgBbbpO8A+fKd60Nj5jxu8Ri7g28UEdYH9/nR3ve84ph1HK9aEDybMfzoLx3CTjrhXTM3XYmJP1rd2ZxS/4lauPoguNcJ/lVWOg9FrV1x65WdpsELN+47L3ll7mYgGGQliCQpOUz6dNq3WsPbFsi0rqGSRnIJZQYUiNNydf0obxHjbYoXYtgaE66yCxOu2Xfz2opgMOBYQyS2QKWOsjkB0A5AdKYnoupYEgjwwDqN5FHuG8S7y2QwBdTBJgSOvrQF3yn3ma8w905zA3H7NS7XHZmSGHrUbTSSOXKqcE/wBkIq2xa1map5WtLq23V3MIIVz0V2C5tPw7+6vrl/EN3XsZj66bb18bxeHN6xiVUEsLIMDXZ1n5SfdX1zsvj2fh+HL6ObQBnmwEGfhU15/19FpHuPdi7CqNkXQD15k+ZJopjEBtuo2Ij46frQd78XjM6GiF7HxZLDWNR5xsPeYHvqL29GM4J/b3ExhyB965l91tf/7Y/AUq8Fs2kuZbyjvDldSTKsrDptIP70pl/wCoa5bdi3zgs3mWIE+8gmhPafhAa9Y1yE2DBA2Ks0VUdPQ3xk5DcUCAcPMecgfWjPBv/Gv9I/KlNeIG73iv7du2LbeZFxFJHrp8aYuCYmE9B+VZNHLjgL9KwcExJnEDfRfnc/8AVWsZAk8taz8GGmKOo8KmfS4KKluwmAPesWUMhganQMJOoG4208/Ki54sw9llEbQoAHwNYcHZlbr8zlI94OlDHvFRAMnl+h6H1pGt0Wv8bvj2SG95H61hu9ob/Ow3ucGaWMT2tCGDmDDQgiCD0NSs9u1+8J/ppPhfg0/bBk9u1fHoM39qx47tyCwRrFxs4kLCqTl8jI1HlyHOh2M7Z2jszf6f0NC07TG7dUIssxCqAupJIAAM8zFZXjfi7j3aF7iaYHKo5vdMz/SuWky5xq8CMoW3BmECoCep/F75r7HgOB4ZQWxbq5mDvkDaeDw6sQIkyBWm9ewVgZ7NnCmIkpah1nTNJEx6GmUb+R88wi97b7981q4NO9VTlOn3hp3gjQnTfciiHBcS2Jwt2wzL3lkkKRsRJNt1nWBGXygU9XOII41AE/iAZTPnEjnS4nZ5MPiu/thBZNtgVUahiykajQrpI6fOltlQWv4i336D7UAhxpo0QG92/wAKlguyJuXAy3MhUAADfQRvz9a87HYBnd3BKqpYweeeVTTpGY+4UWexcB0aCDyABHvrLuXxqx+F7vCMl3IsnLmy5WY6iSRoYga1gwygIF6D6Vn4lwxr6y1x3eRDOZC+IaAAQB16xRC8lq3oGdmOmi6TtqeVYFDGW/E/OKIcPwCPbVoKnYneY/KsOKSHM1v4Jc+zjzn08ttaiu16dgrkJ7q32QAJOmk0OtRlUdRV/fsCAi5nYhLaxILnn6KNTy2q481Geyl0pinRVLXLlts5nS0uhUHzMTX0TFKbduEE2ztl0Kz0pV4BhreDUrOe4Tmu3IMu3XXkNgP1ohd7WpaRhI0B89abHmu8ruMwtB7sER6nWrcRiJuW7Q9kS7bfdPh+LE/6aU+DcSuvcd3aEEliYhRy1PpTDYabPelcrXmAAO4XZB9T5k1xr160Wf8AqBiw2LRegQfEk/WpcfacZh15Cwfm7UD4/ic+NY9LkD0U5R+VFOJmeIWwf/iWPKcx+tK9dOvp/wB9idDlKxOwDQjA+fiHzovwK6ZNQ40P+5f0X5otZV4gtkFjVud5MmKxYUQNzXnCrn2eK690Pk6/rSxgOJd82Y8zpTFwhoGI/wDp/wD2Wpo0ZuFCbLa8gPgv9/nSP2gxTYe6bqgtabS6u+XWM457wD8adcFdy2RljUSfUgfSlLF2873FuEG2YU+WYlZ+JB91bETsOxwtXgpLFTsl1DDREiNcrDllPnBFBG4Ri5IRUxA/FbCFvVlIzD3z60Hs3zZJt3BKBjMz4G2J9Cdx5zRy9bGXOIUAaERVOs4Up2UuZv8AuGWyOagh7h8sqnKvqx25UY7P8CC3hcs5g6p9mGOpLaC8Z9kQ3h/FuNtRli0Si3buls+JLZEm7E+J+lueW7R01pk4AzJduu/tuqadJV3AjYBVA+IrJu2xnX+C8bZgMRcUsVJkrAzaaiTr76CY66q2brIFJhRorDQuNCW8gaKdn75/gxrviLxnn7NofnNZ+0uJ/wC2fn4ln5n6URp3oAwXaBra5DqBMHmo5R5j5iteE7Wx7ag9Smx9VPWll8WB90iqu855TPlS66hx4fxVDd+ycqram33cMWiBLEaoPEY5TpppRBr6E760qWLgQA5yCRBgbeICATvpJ5bVI4sCC5edI2A5z8stKLDHjL4Fi6VOyE/AVkw15nyE95yJHeLlB31G5HlQHG8UQW2W3nkiCSdI5iOf96LcOYFFbyH5UjWgbiIi4Y5gVLgmNUSrsViSI1nWsl+7mcmZ0rLbGtRXfXBgQhbYJ5D6Ub7I4IG491gQbf2aA8jAa4/vkKPIHrS9caVC820A9dKc8YwwyqwBMKobWCYXerxeL9Piji+NKZgDGvypcw9lrxn2Lc6k7n0rRiu0du6fDaM9bjCJ/pAg0MuYy5fYWrbEudyNkXy92wqbdrxx8YJWLn8TfGGtDLh7TA3DzdgdieYkCaceK31m2NIWWjyUZvpQvg3D0w1rKmpPtMdya9444VbrD7llx72AX61FVCJhGz4pCebSfXU0wcSB/wAUtjl3af8AGl7ggnFIPP8AWj2Ouzxb0VR8EWldF+NaYhz/ACr/AMRSjxfGFyFGg5019qDF9o3yr/xFJmOHiNIxbuC3SGinjg92TdHWyfkymkTg7S0nlTbwW9LXP/qYfEoKBl2csNaAsrMewJmOlK91Dc74BpDK2xBjQxtzmi3GMSyJ4WIJURoDrHntrSr/AIjiLts5XGafwqix/M23vNMRIW+L4Vv4hzkhWbMSwIUTBMk+dFMPglfx3gSqxlTLkDnQaDlbAgbSdtta2WsSto5i3fYj8ceBBEQgOhO/jIHlQfiXEnuNAJjmx50unNbLdo4jFKG1lgCOWpAj4aU6Yfh5cXLgYBRcvAATJMIgM9FEwKAdjOHy6l4OU5+ns6imfg1/NgyREs14jlvdI/WhzypZ7O6YVVJ1F68D/lKD9+tB+22NyJbUH2nJMc4Gn/Kt+CtXFtE5gpN68dQW1LwfZnmu9Au1fDr99bZtqbsFpyKwA0X8QBPPWqht1dgdvHHrVoxzbzXmG7K4sjW2FH8xAPw3onhOy7jW4U9Ax/SnTpM9hfesxjU1cvDGI8XhA+Pwo/asW7f3rYPPxCfnrUcUC6HLlaRANYbJ1y5rThwfEfZATy+lJmMwNy2wDga/hM0xcNQwDNyI/lA2+JrVpywr7evQ/nVV2VNTsoVua9KtvrNS67E+HqXuq8iLZDEdeX50f7S4x3ULbVmYj7qsfyFAezpyhnbZ1A908/WsuN4gC5WXI6Akgj0quo81m8ltrhRGjmG5IsM3v1hfefdR3guAS0umrczO0+fM8prJwzCBhtlHTnWlsRBygVFNuxnBOGuAdNfgKw9pLv8A2949Sg/3E/SreG3Qq3HZhIHMigPajiimxbVWDTcJOUzGVYE/6qmGQN7L2C2ILcl5+dE4zcVeeRA0/pWhfB+OjD2oFsuzXDqSFGuUDlrVY4jcfEXLiLlZmkkwQvlVKOXasTin9F/4gUncQ9qmTG4prrlo8RUT00EUr8ZssOXOs2LZwtwDTVwV4ZgozEroOvjX9DSVwTB3bpi2s9WOir6mnrhVgWQCss23eHRfRQd9f3yp0nOxv7UY17SFstthsC0nTaYkCfWaTrmOe8ApJIGwhVQf5FAHxmmbjGLyDM9tbqblZYMvWBzHOhZ7eYUKFGHMcgrAj3kjStoY9B3dt7I3bc8zWWzg2zTl22HpV+I7eIQVWzHmSKos9phlhUA8z9K2lTZ44DaW0jOdTlYCOZyHQedXdmsUP4QCf/x3T56u7SP3ypATtSykRBCggKdgSIzAA7wY1qXC+13dOmYEqqMkDTRgQD7p99A8eBts7ZwhMreu7XMn3gY2POTNTa6ttD3l10YmID5ydBrJH5CoYDCMsm54TcZnA3mSBPxBpY7RYki+RMwo19ST+UfCkzm6FMVfsjQ3r7+Y0HzNYkv4cEylxp3Jca/HagffzWjC4J7mw06nQUrF7eKwyHS04H/2a/IVJ+J2P/h/3t89N6rw3Z8R9o3wiitrBW0RsttZjTqdOZNVI53KFXGOt24O7XJyyzvrRLDIo8K/w51glUOYepJ1PnQSyftln8Y/5Cj+RUDD72ZpB9TRVwKvn7Qen0rzEXTy61G6uvnFabNksJ035mhQmvAVSAbyqCfDJA0/zEaydek1nvY/EYVrhsm1cRMrZsoYnPoNQeRBG9NWDxDSTba6hNoj7FTnb7S1pmyPliCduVCsdiC2JvG8LzZ8Rg7Sd8binKe9JcABDvbOXkJOhMEU8dyq4tiCyq721EuCRbggIB4tWj2jEGh1nD3mxAS7cBQF8zL4dEy79NWAo3cxi3bspmYHOO8UsVRmvqttAdbcm2FaILFjroMoptXrY726SELYi7aQFiSVR7TEjMSzMS0kyZOwGgo0fNLA8PTJAUMCSSDrMkiDPlFDuK9i8zTh2ynSbZGnTMpmB5iibhkZ/Bdym65H2d8SNcgBRc5BYropWRpmHO7hyXO8yut1n+ylnW9aABPikL9mqgGWNwyAp0Bo0fLkNwfAFQKCMzh1JzwNjMActtqKW+BIsRpqSR6ma2cLth+7LZ4lQ1zNeE/Z3c/tgASVzFU8CiAZ52YPhbFUJ70p3Vl7jS5Y5kzPG8GYHgAIWTqRmG0P5Hd0ug0E6Salc7MWH/8AICx3iY98DQL6mt/DuGW2QMQylbtzKXzbTAUi5rEbTrBB1kkzxXBwQ2ia7kEgnpJH71p0PJWuGtWky2lUDoNR6xzrHcvuxGqZdZAnX37VBeyN0knvWVegcaf7SffUz2ZUf+R0J6nM/podPlW5VwoxoLMDm0A1XQg0j9uOFKndPaXViwKqNyANYG3OvoTcMwyGCy5ugQE/Cqn4VhrjAF7kocy5YQgkEevPprWjbfJ+H9nL9xvEhQdW0+W/OqeIfZsUBmDE+lfYV7M2Wk57u8xpJ94oWexeDV5yZmH42MSeoBg+tOmmWpw+Y4PDPcOVVJP760ewPZcsR3jAAkSo1ME6ivoi8IwyDMwEn2isaRy13q5b2HUDu7ZY+YUfMHTStqK878edpr6B0jKAE5kaamkjivZ4XXFwMSGUezrJGn05U4YvCWbzF7ufQDwhEMR5nWoA2wg7q0zgc3zCBPJEj9mp1oykvDcAZDORT5lvp1og2FYjwhZ9d/lRc8ZXMAcOTy/8LkfFjoPM1sv8Us21IC2geYESD5xTwbaWYuAaoPj/AGq63ZdkOVRmjmdPjFEcJiV7woWhgJE6ggj6UWsXSolrigDyUfQUivmVnsljO+Q90SA4YsCIABBMzEUcx+De7dfu10zNrpvryFGW7WXGJCOpAJBAAMx68jVmG4pfcjdQRoRlWPcNfhW7abxK+B7E4m74z4F2l5B9yjWtlzs6lgZXvrmnXT6E1v7SdqHsg2w5YmdSRoY67zrSg2PLGSpM853oXN+6+l4lACAoAhSR66a6+tE7XC7aoPCDtOYAz5mRvXV1dL28f9Xr8Ms5Z7m0fVF5n0ry/hragkW7YK6iEUaxHIdK6uoZkscQYRt12iPhRWzfM8tv3vXV1FLWVEbLy+6vX0mhuOvFwqt7J1Ijmrab15XUNipxbZELAA5YCgjwqCTsogbknzJJOppN4l2ovi+yKwUAmCAJ+ddXUO+Em1+G4tcLwWJkjUsxOwO86b1sv457YkNPk0R8tfnXV1ChbhqLetg3FUzH5fKtFzB27C5raKDpqdTy5murqY5ZdrTjGa34oMkeQ+UVRhr+ZjKrExEaRXtdQzY3BbL+0g15iRWDF4BbchZiNJ5V1dVek49lvG3XZgveOBA9kgTpOpAmqsNddMxFxz4TILEj+3urq6oeou8S41dMpmgAZtNydNyfWmhLAt4OywOZrniJYA+4abCurqpGXeg5LhbHuT0n/aDQrHY57uLNt2OUPHu1/SurqF+3XG7o5kEH3np1J60wcJ4sxtloWR5Hy8/Ourqwy6Y5F+0btwAv8PlWvh94KgKoizvA6EjfeurqpL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6" name="Picture 6" descr="http://vasiliy.ru/wp-content/uploads/2010/05/38357302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670"/>
          <a:stretch>
            <a:fillRect/>
          </a:stretch>
        </p:blipFill>
        <p:spPr bwMode="auto">
          <a:xfrm>
            <a:off x="2915816" y="1366121"/>
            <a:ext cx="3784613" cy="36282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279E-740A-44B7-908D-3620F74245D0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myfhology.narod.ru/gods/greece-gods/zeus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2396" y="1268760"/>
            <a:ext cx="3111772" cy="38897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279E-740A-44B7-908D-3620F74245D0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orldtranslation.org/uploads/Image/News/Sport/olimpic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667522"/>
            <a:ext cx="3722332" cy="36507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279E-740A-44B7-908D-3620F74245D0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55576" y="4653135"/>
            <a:ext cx="7848872" cy="1008113"/>
          </a:xfrm>
        </p:spPr>
        <p:txBody>
          <a:bodyPr/>
          <a:lstStyle/>
          <a:p>
            <a:r>
              <a:rPr lang="ru-RU" sz="4400" b="1" dirty="0" smtClean="0"/>
              <a:t>            776 г. до н.э.</a:t>
            </a:r>
            <a:endParaRPr lang="ru-RU" sz="4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120" y="667522"/>
            <a:ext cx="3816424" cy="3650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ьер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980728"/>
            <a:ext cx="2376264" cy="37458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279E-740A-44B7-908D-3620F74245D0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980728"/>
            <a:ext cx="4392488" cy="5383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«Спорт! Ты вестник мира. Стоит тебе улыбнуться, стоит пойти по странам упругой радостной походкой, и над землею разливается спокойствие. Люди через континенты и океаны протягивают друг другу руки со словами: «Здравствуй, друг!». 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Барон Пьер де Кубертен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greecetoday.ru/img/news/big/3330_132421718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620688"/>
            <a:ext cx="7409987" cy="53784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279E-740A-44B7-908D-3620F74245D0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mg.championat.net/news/big/n/q/12625634736072792911924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714356"/>
            <a:ext cx="7143772" cy="53578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279E-740A-44B7-908D-3620F74245D0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376</Words>
  <Application>Microsoft Office PowerPoint</Application>
  <PresentationFormat>Экран (4:3)</PresentationFormat>
  <Paragraphs>110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Тема Office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Олимпийская символика</vt:lpstr>
      <vt:lpstr>Презентация PowerPoint</vt:lpstr>
      <vt:lpstr>Презентация PowerPoint</vt:lpstr>
      <vt:lpstr>Презентация PowerPoint</vt:lpstr>
      <vt:lpstr>         Сочи 2014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WIN7XP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WIN7XP</dc:creator>
  <cp:lastModifiedBy>ИВАН</cp:lastModifiedBy>
  <cp:revision>43</cp:revision>
  <dcterms:created xsi:type="dcterms:W3CDTF">2012-08-18T09:33:52Z</dcterms:created>
  <dcterms:modified xsi:type="dcterms:W3CDTF">2012-09-26T17:01:14Z</dcterms:modified>
</cp:coreProperties>
</file>