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73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EB6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509" autoAdjust="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F990EC-A8CA-4BEC-912B-463935F09BDD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CC2F0C-2297-4A9F-A478-3E28BEF31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05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CA51-9499-440A-9931-383D3094CA40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29BF-7F2B-4763-9984-585B6735C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B2A-BAF3-42AB-BE34-DFBC4657C940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2CF7-BF2E-4D14-B9CE-50C8C2134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E860-D9AD-4CB7-B20D-EBA43DF99450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8252-9D3A-40FC-B5BD-F5EABEEF1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730D-9EF9-4617-BF06-18473837762A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BBA7-57D6-4980-A5B1-3C3268525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120A-2AE6-4733-B471-1BF3DA4C6A0F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A932-DE25-47D8-AA59-A46F50220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39B3-AC65-451E-9E26-F489109FE223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EF46-820D-4778-A315-F1751A71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B658-F793-4F4F-896A-3B4368CE2EA0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438E-AAFA-4C4C-AAB7-0E02A097A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6BC6-683F-4EDB-8F69-D9E66475C953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5CB2-8CCE-4F6B-9BD1-4C2984C1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0F13-BC42-4C4C-9765-C8F3B4A8DD74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7562-1268-4948-8D13-C3C80831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C1A4-8369-41A6-A8A6-DA8FB71DAFC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ACA0-F12E-45B7-B3E3-661C57C07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D439-A747-43B6-B10F-DB5125BFECBF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008B-E646-4D99-A82B-E3C3DE5C6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0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FD0409-7C30-4C59-9344-4FA77333AFA9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0"/>
            <a:ext cx="5224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0"/>
            <a:ext cx="209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2A33F-810C-4041-A477-BC09A6F7F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qqqqqqqq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Перелетные птицы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84784"/>
            <a:ext cx="6698828" cy="49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398" y="-3753"/>
            <a:ext cx="9314130" cy="1920585"/>
          </a:xfrm>
        </p:spPr>
        <p:txBody>
          <a:bodyPr>
            <a:normAutofit/>
          </a:bodyPr>
          <a:lstStyle/>
          <a:p>
            <a:r>
              <a:rPr lang="ru-RU" sz="2400" dirty="0"/>
              <a:t>Правильным клином птичья стая летит, если нет ветра. Если же имеется ощутимый боковой ветер, то </a:t>
            </a:r>
            <a:r>
              <a:rPr lang="ru-RU" sz="2400" dirty="0" smtClean="0"/>
              <a:t>в этом </a:t>
            </a:r>
            <a:r>
              <a:rPr lang="ru-RU" sz="2400" dirty="0"/>
              <a:t>случае фигура стаи </a:t>
            </a: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FF6600"/>
                </a:solidFill>
              </a:rPr>
              <a:t>представляет </a:t>
            </a:r>
            <a:r>
              <a:rPr lang="ru-RU" sz="2400" dirty="0">
                <a:solidFill>
                  <a:srgbClr val="FF6600"/>
                </a:solidFill>
              </a:rPr>
              <a:t>собой косяк.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556793"/>
            <a:ext cx="8462714" cy="4564016"/>
          </a:xfrm>
        </p:spPr>
      </p:pic>
    </p:spTree>
    <p:extLst>
      <p:ext uri="{BB962C8B-B14F-4D97-AF65-F5344CB8AC3E}">
        <p14:creationId xmlns:p14="http://schemas.microsoft.com/office/powerpoint/2010/main" val="378691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276872"/>
            <a:ext cx="90845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 smtClean="0"/>
              <a:t>http</a:t>
            </a:r>
            <a:r>
              <a:rPr lang="ru-RU" dirty="0"/>
              <a:t>://</a:t>
            </a:r>
            <a:r>
              <a:rPr lang="ru-RU" dirty="0" err="1"/>
              <a:t>edu.zelenogorsk.ru</a:t>
            </a:r>
            <a:r>
              <a:rPr lang="ru-RU" dirty="0"/>
              <a:t>/</a:t>
            </a:r>
            <a:r>
              <a:rPr lang="ru-RU" dirty="0" err="1"/>
              <a:t>projs</a:t>
            </a:r>
            <a:r>
              <a:rPr lang="ru-RU" dirty="0"/>
              <a:t>/</a:t>
            </a:r>
            <a:r>
              <a:rPr lang="ru-RU" dirty="0" err="1"/>
              <a:t>eko</a:t>
            </a:r>
            <a:r>
              <a:rPr lang="ru-RU" dirty="0"/>
              <a:t>/</a:t>
            </a:r>
            <a:r>
              <a:rPr lang="ru-RU" dirty="0" err="1"/>
              <a:t>ornitol</a:t>
            </a:r>
            <a:r>
              <a:rPr lang="ru-RU" dirty="0"/>
              <a:t>/252.jpg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http</a:t>
            </a:r>
            <a:r>
              <a:rPr lang="ru-RU" dirty="0"/>
              <a:t>://im3-tub-ru.yandex.net/</a:t>
            </a:r>
            <a:r>
              <a:rPr lang="ru-RU" dirty="0" err="1"/>
              <a:t>i?id</a:t>
            </a:r>
            <a:r>
              <a:rPr lang="ru-RU" dirty="0"/>
              <a:t>=463496211-20-72&amp;n=21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http</a:t>
            </a:r>
            <a:r>
              <a:rPr lang="ru-RU" dirty="0"/>
              <a:t>://im4-tub-ru.yandex.net/</a:t>
            </a:r>
            <a:r>
              <a:rPr lang="ru-RU" dirty="0" err="1"/>
              <a:t>i?id</a:t>
            </a:r>
            <a:r>
              <a:rPr lang="ru-RU" dirty="0"/>
              <a:t>=144635750-53-72&amp;n=21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http</a:t>
            </a:r>
            <a:r>
              <a:rPr lang="ru-RU" dirty="0"/>
              <a:t>://im5-tub-ru.yandex.net/</a:t>
            </a:r>
            <a:r>
              <a:rPr lang="ru-RU" dirty="0" err="1"/>
              <a:t>i?id</a:t>
            </a:r>
            <a:r>
              <a:rPr lang="ru-RU" dirty="0"/>
              <a:t>=210969760-31-72&amp;n=21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http</a:t>
            </a:r>
            <a:r>
              <a:rPr lang="ru-RU" dirty="0"/>
              <a:t>://im6-tub-ru.yandex.net/</a:t>
            </a:r>
            <a:r>
              <a:rPr lang="ru-RU" dirty="0" err="1"/>
              <a:t>i?id</a:t>
            </a:r>
            <a:r>
              <a:rPr lang="ru-RU" dirty="0"/>
              <a:t>=298675703-35-72&amp;n=21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katyaburg.ru</a:t>
            </a:r>
            <a:r>
              <a:rPr lang="ru-RU" dirty="0"/>
              <a:t>/</a:t>
            </a:r>
            <a:r>
              <a:rPr lang="ru-RU" dirty="0" err="1"/>
              <a:t>sites</a:t>
            </a:r>
            <a:r>
              <a:rPr lang="ru-RU" dirty="0"/>
              <a:t>/</a:t>
            </a:r>
            <a:r>
              <a:rPr lang="ru-RU" dirty="0" err="1"/>
              <a:t>default</a:t>
            </a:r>
            <a:r>
              <a:rPr lang="ru-RU" dirty="0"/>
              <a:t>/</a:t>
            </a:r>
            <a:r>
              <a:rPr lang="ru-RU" dirty="0" err="1"/>
              <a:t>files</a:t>
            </a:r>
            <a:r>
              <a:rPr lang="ru-RU" dirty="0"/>
              <a:t>/</a:t>
            </a:r>
            <a:r>
              <a:rPr lang="ru-RU" dirty="0" err="1"/>
              <a:t>pictures</a:t>
            </a:r>
            <a:r>
              <a:rPr lang="ru-RU" dirty="0"/>
              <a:t>/</a:t>
            </a:r>
            <a:r>
              <a:rPr lang="ru-RU" dirty="0" err="1"/>
              <a:t>zabavnie_jivotnie</a:t>
            </a:r>
            <a:r>
              <a:rPr lang="ru-RU" dirty="0"/>
              <a:t>/lastoshki_foto_24.jpg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thebester.ru</a:t>
            </a:r>
            <a:r>
              <a:rPr lang="ru-RU" dirty="0"/>
              <a:t>/</a:t>
            </a:r>
            <a:r>
              <a:rPr lang="ru-RU" dirty="0" err="1"/>
              <a:t>uploads</a:t>
            </a:r>
            <a:r>
              <a:rPr lang="ru-RU" dirty="0"/>
              <a:t>/</a:t>
            </a:r>
            <a:r>
              <a:rPr lang="ru-RU" dirty="0" err="1"/>
              <a:t>images</a:t>
            </a:r>
            <a:r>
              <a:rPr lang="ru-RU" dirty="0"/>
              <a:t>/00/60/57/2011/03/19/ed7540cdc3.jpg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www.artap.ru</a:t>
            </a:r>
            <a:r>
              <a:rPr lang="ru-RU" dirty="0"/>
              <a:t>/</a:t>
            </a:r>
            <a:r>
              <a:rPr lang="ru-RU" dirty="0" err="1"/>
              <a:t>animal</a:t>
            </a:r>
            <a:r>
              <a:rPr lang="ru-RU" dirty="0"/>
              <a:t>/animal26.jpg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www.bio.vsu.ru</a:t>
            </a:r>
            <a:r>
              <a:rPr lang="ru-RU" dirty="0"/>
              <a:t>/</a:t>
            </a:r>
            <a:r>
              <a:rPr lang="ru-RU" dirty="0" err="1"/>
              <a:t>oriolus</a:t>
            </a:r>
            <a:r>
              <a:rPr lang="ru-RU" dirty="0"/>
              <a:t>/ris43.jpg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www.xrest.ru</a:t>
            </a:r>
            <a:r>
              <a:rPr lang="ru-RU" dirty="0"/>
              <a:t>/</a:t>
            </a:r>
            <a:r>
              <a:rPr lang="ru-RU" dirty="0" err="1"/>
              <a:t>images</a:t>
            </a:r>
            <a:r>
              <a:rPr lang="ru-RU" dirty="0"/>
              <a:t>/</a:t>
            </a:r>
            <a:r>
              <a:rPr lang="ru-RU" dirty="0" err="1"/>
              <a:t>collection</a:t>
            </a:r>
            <a:r>
              <a:rPr lang="ru-RU" dirty="0"/>
              <a:t>/00616/981/</a:t>
            </a:r>
            <a:r>
              <a:rPr lang="ru-RU" dirty="0" err="1"/>
              <a:t>original.jpg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8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1412776"/>
            <a:ext cx="5111751" cy="47688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/>
              <a:t>Ц</a:t>
            </a:r>
            <a:r>
              <a:rPr lang="ru-RU" sz="3200" dirty="0" smtClean="0"/>
              <a:t>елых </a:t>
            </a:r>
            <a:r>
              <a:rPr lang="ru-RU" sz="3200" dirty="0"/>
              <a:t>три месяца </a:t>
            </a:r>
            <a:r>
              <a:rPr lang="ru-RU" sz="3200" dirty="0" smtClean="0"/>
              <a:t>летят ласточки </a:t>
            </a:r>
            <a:r>
              <a:rPr lang="ru-RU" sz="3200" dirty="0"/>
              <a:t>в </a:t>
            </a:r>
            <a:r>
              <a:rPr lang="ru-RU" sz="3200" dirty="0" smtClean="0"/>
              <a:t>Африку</a:t>
            </a:r>
            <a:r>
              <a:rPr lang="ru-RU" sz="3200" dirty="0"/>
              <a:t>, пролетая за ночь около 500 </a:t>
            </a:r>
            <a:r>
              <a:rPr lang="ru-RU" sz="3200" dirty="0" smtClean="0"/>
              <a:t>километров.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0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СТРИЖ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/>
              <a:t>Стрижи - </a:t>
            </a:r>
            <a:r>
              <a:rPr lang="ru-RU" sz="2800" u="sng" dirty="0" smtClean="0"/>
              <a:t>лучшие </a:t>
            </a:r>
            <a:r>
              <a:rPr lang="ru-RU" sz="2800" dirty="0" smtClean="0"/>
              <a:t>летуны среди птиц</a:t>
            </a:r>
            <a:r>
              <a:rPr lang="ru-RU" sz="2800" dirty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могут пролетать до 100 километров в час. </a:t>
            </a:r>
            <a:r>
              <a:rPr lang="ru-RU" sz="2800" dirty="0" smtClean="0"/>
              <a:t>В </a:t>
            </a:r>
            <a:r>
              <a:rPr lang="ru-RU" sz="2800" dirty="0"/>
              <a:t>воздухе стрижи могут </a:t>
            </a:r>
            <a:r>
              <a:rPr lang="ru-RU" sz="2800" dirty="0" smtClean="0"/>
              <a:t>спать! Улетают далеко</a:t>
            </a:r>
            <a:r>
              <a:rPr lang="ru-RU" sz="2800" dirty="0"/>
              <a:t>-</a:t>
            </a:r>
            <a:r>
              <a:rPr lang="ru-RU" sz="2800" dirty="0" smtClean="0"/>
              <a:t>далеко! В Африку!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80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ЦАПЛЯ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1357298"/>
            <a:ext cx="4906889" cy="47688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250703" cy="5162251"/>
          </a:xfrm>
        </p:spPr>
        <p:txBody>
          <a:bodyPr/>
          <a:lstStyle/>
          <a:p>
            <a:r>
              <a:rPr lang="ru-RU" sz="2800" dirty="0" smtClean="0"/>
              <a:t>Эту </a:t>
            </a:r>
            <a:r>
              <a:rPr lang="ru-RU" sz="2800" dirty="0"/>
              <a:t>птицу можно встретить в лесах и болотах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Рост цапли достигает 1,5 метра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Зимуют цапли  </a:t>
            </a:r>
            <a:r>
              <a:rPr lang="ru-RU" sz="2800" dirty="0"/>
              <a:t>в Африке. При полете, птица издает звук «</a:t>
            </a:r>
            <a:r>
              <a:rPr lang="ru-RU" sz="2800" dirty="0" err="1"/>
              <a:t>крянк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83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Самая </a:t>
            </a:r>
            <a:r>
              <a:rPr lang="ru-RU" sz="2800" dirty="0"/>
              <a:t>известная перелетная птица нашего </a:t>
            </a:r>
            <a:r>
              <a:rPr lang="ru-RU" sz="2800" dirty="0" smtClean="0"/>
              <a:t>региона Грачи </a:t>
            </a:r>
            <a:r>
              <a:rPr lang="ru-RU" sz="2800" dirty="0"/>
              <a:t>не улетают на зимовку </a:t>
            </a:r>
            <a:r>
              <a:rPr lang="ru-RU" sz="2800" dirty="0" smtClean="0"/>
              <a:t>далеко- большинство </a:t>
            </a:r>
            <a:r>
              <a:rPr lang="ru-RU" sz="2800" dirty="0"/>
              <a:t>этих птиц в холодное время года перебирается на юг </a:t>
            </a:r>
            <a:r>
              <a:rPr lang="ru-RU" sz="2800" dirty="0" smtClean="0"/>
              <a:t>Европы.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31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1484784"/>
            <a:ext cx="5111751" cy="47688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/>
              <a:t> Скворец уже тем необыкновенен, что оперение его уникально </a:t>
            </a:r>
            <a:r>
              <a:rPr lang="ru-RU" sz="2800" dirty="0" smtClean="0"/>
              <a:t>красиво!</a:t>
            </a:r>
          </a:p>
          <a:p>
            <a:r>
              <a:rPr lang="ru-RU" sz="2800" dirty="0" smtClean="0"/>
              <a:t>Большинство </a:t>
            </a:r>
            <a:r>
              <a:rPr lang="ru-RU" sz="2800" dirty="0"/>
              <a:t>этих птиц в холодное время года перебирается на юг </a:t>
            </a:r>
            <a:r>
              <a:rPr lang="ru-RU" sz="2800" dirty="0" smtClean="0"/>
              <a:t>Европы .</a:t>
            </a:r>
          </a:p>
          <a:p>
            <a:r>
              <a:rPr lang="ru-RU" sz="2400" dirty="0" smtClean="0"/>
              <a:t>.,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25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Это </a:t>
            </a:r>
            <a:r>
              <a:rPr lang="ru-RU" sz="2800" dirty="0"/>
              <a:t>предок большинства пород домашних </a:t>
            </a:r>
            <a:r>
              <a:rPr lang="ru-RU" sz="2800" dirty="0" smtClean="0"/>
              <a:t>уток .</a:t>
            </a:r>
          </a:p>
          <a:p>
            <a:r>
              <a:rPr lang="ru-RU" sz="2800" dirty="0" smtClean="0"/>
              <a:t>Утки</a:t>
            </a:r>
            <a:r>
              <a:rPr lang="ru-RU" sz="2800" dirty="0"/>
              <a:t>-кряквы предпочитают проводить зиму в Западной Европе</a:t>
            </a:r>
          </a:p>
          <a:p>
            <a:endParaRPr lang="ru-RU" sz="2800" dirty="0"/>
          </a:p>
        </p:txBody>
      </p:sp>
      <p:pic>
        <p:nvPicPr>
          <p:cNvPr id="15" name="Содержимое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1340768"/>
            <a:ext cx="5111751" cy="4768866"/>
          </a:xfrm>
        </p:spPr>
      </p:pic>
    </p:spTree>
    <p:extLst>
      <p:ext uri="{BB962C8B-B14F-4D97-AF65-F5344CB8AC3E}">
        <p14:creationId xmlns:p14="http://schemas.microsoft.com/office/powerpoint/2010/main" val="16138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Кольца на лапках птиц помогают  узнавать </a:t>
            </a:r>
            <a:r>
              <a:rPr lang="ru-RU" sz="3200" dirty="0"/>
              <a:t>больше </a:t>
            </a:r>
            <a:r>
              <a:rPr lang="ru-RU" sz="3200" dirty="0" smtClean="0"/>
              <a:t>об образе жизни птиц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/>
              <a:t>Кольца очень легки. Носить их для птиц не тяжелее, чем для вас — наручные часы. </a:t>
            </a:r>
          </a:p>
          <a:p>
            <a:r>
              <a:rPr lang="ru-RU" sz="2400" dirty="0"/>
              <a:t>Размер кольца зависит от вида птицы. Каждое кольцо несет уникальный идентификационный номер и адрес, по которому следует писать в случае обнаружения кольца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17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8784976" cy="4435288"/>
          </a:xfrm>
          <a:prstGeom prst="rect">
            <a:avLst/>
          </a:prstGeom>
          <a:ln>
            <a:solidFill>
              <a:srgbClr val="07377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73468" y="116632"/>
            <a:ext cx="800700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ru-RU" sz="3000" dirty="0">
                <a:solidFill>
                  <a:schemeClr val="bg1"/>
                </a:solidFill>
              </a:rPr>
              <a:t>Каждый год  птицы </a:t>
            </a:r>
            <a:r>
              <a:rPr lang="ru-RU" sz="3000" dirty="0" smtClean="0">
                <a:solidFill>
                  <a:schemeClr val="bg1"/>
                </a:solidFill>
              </a:rPr>
              <a:t>преодолевают</a:t>
            </a:r>
          </a:p>
          <a:p>
            <a:pPr marL="0" lvl="2"/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тысячи </a:t>
            </a:r>
            <a:r>
              <a:rPr lang="ru-RU" sz="3000" dirty="0" smtClean="0">
                <a:solidFill>
                  <a:schemeClr val="bg1"/>
                </a:solidFill>
              </a:rPr>
              <a:t>километров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из-за отсутствия </a:t>
            </a:r>
            <a:r>
              <a:rPr lang="ru-RU" sz="3000" dirty="0">
                <a:solidFill>
                  <a:schemeClr val="bg1"/>
                </a:solidFill>
              </a:rPr>
              <a:t>корма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 rot="20080902">
            <a:off x="6338668" y="2076411"/>
            <a:ext cx="370020" cy="2206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8816922" flipV="1">
            <a:off x="6033335" y="2511913"/>
            <a:ext cx="338690" cy="20360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8290136">
            <a:off x="5786994" y="2970540"/>
            <a:ext cx="345999" cy="20129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20200590">
            <a:off x="5531367" y="3316284"/>
            <a:ext cx="313513" cy="18222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3000642299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2EC605-4384-4076-A91F-2E07361B8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TC300064229990</Template>
  <TotalTime>1092</TotalTime>
  <Words>244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TC300064229990</vt:lpstr>
      <vt:lpstr>Перелетные птицы</vt:lpstr>
      <vt:lpstr>ЛАСТОЧКА</vt:lpstr>
      <vt:lpstr>СТРИЖ</vt:lpstr>
      <vt:lpstr>ЦАПЛЯ</vt:lpstr>
      <vt:lpstr>ГРАЧ</vt:lpstr>
      <vt:lpstr>СКВОРЕЦ</vt:lpstr>
      <vt:lpstr>УТКА</vt:lpstr>
      <vt:lpstr>Кольца на лапках птиц помогают  узнавать больше об образе жизни птиц</vt:lpstr>
      <vt:lpstr>Презентация PowerPoint</vt:lpstr>
      <vt:lpstr>Правильным клином птичья стая летит, если нет ветра. Если же имеется ощутимый боковой ветер, то в этом случае фигура стаи      представляет собой косяк.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</dc:title>
  <dc:creator/>
  <cp:keywords/>
  <cp:lastModifiedBy>ДОМ</cp:lastModifiedBy>
  <cp:revision>41</cp:revision>
  <dcterms:modified xsi:type="dcterms:W3CDTF">2014-11-17T18:32:59Z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TC300064229990</vt:lpwstr>
  </property>
</Properties>
</file>