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iasam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ommons.wikimedia.org/wiki/File:European_Starling_2006.jpg?uselang=r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Lachmoewe2cele4.jpg?uselang=r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commons.wikimedia.org/wiki/File:Common_kestrel_falco_tinnunculus.jpg?uselang=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commons.wikimedia.org/wiki/File:Cap_bily.jpg?uselang=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ommons.wikimedia.org/wiki/File:Numenius_arquata_Reculver.jpg?uselang=r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hyperlink" Target="https://commons.wikimedia.org/wiki/File:CygneVaires.jpg?uselang=r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641693/" TargetMode="External"/><Relationship Id="rId2" Type="http://schemas.openxmlformats.org/officeDocument/2006/relationships/hyperlink" Target="http://yandex.ru/images/search?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stival.1september.ru/articles/640335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hyperlink" Target="https://commons.wikimedia.org/wiki/File:Parus_major_m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Kiebitz_050424ausschnitt.jpg?uselang=r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ommons.wikimedia.org/wiki/File:Alcedo_atthis_2_(Lukasz_Lukasik).jpg?uselang=r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Strix_aluco_Waldohreule_Gesichtsschleier_2.jpg?uselang=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9087" y="146755"/>
            <a:ext cx="8596668" cy="1320800"/>
          </a:xfrm>
        </p:spPr>
        <p:txBody>
          <a:bodyPr/>
          <a:lstStyle/>
          <a:p>
            <a:r>
              <a:rPr lang="ru-RU" dirty="0" smtClean="0"/>
              <a:t>                  Птица года 2015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ГОРИХВОСТКА</a:t>
            </a:r>
            <a:endParaRPr lang="ru-RU" dirty="0"/>
          </a:p>
        </p:txBody>
      </p:sp>
      <p:pic>
        <p:nvPicPr>
          <p:cNvPr id="6" name="Объект 5" descr="Птицей 2015 года в России станет горихвост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21" y="1467555"/>
            <a:ext cx="6095999" cy="37479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38578" y="5531556"/>
            <a:ext cx="763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</a:t>
            </a:r>
            <a:r>
              <a:rPr lang="ru-RU" dirty="0" err="1" smtClean="0"/>
              <a:t>выполнила:Ахметвалиева</a:t>
            </a:r>
            <a:r>
              <a:rPr lang="ru-RU" dirty="0" smtClean="0"/>
              <a:t> Наиля </a:t>
            </a:r>
            <a:r>
              <a:rPr lang="ru-RU" dirty="0" err="1" smtClean="0"/>
              <a:t>Мисбаховна</a:t>
            </a:r>
            <a:r>
              <a:rPr lang="ru-RU" dirty="0" smtClean="0"/>
              <a:t> учитель биологии ГБОУ ООШ </a:t>
            </a:r>
            <a:r>
              <a:rPr lang="ru-RU" dirty="0" err="1" smtClean="0"/>
              <a:t>п.Приморский</a:t>
            </a:r>
            <a:r>
              <a:rPr lang="ru-RU" dirty="0" smtClean="0"/>
              <a:t> Самарской области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56" y="338667"/>
            <a:ext cx="12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 descr="European Starling 200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89" y="338667"/>
            <a:ext cx="5238044" cy="5802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9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chmoewe2cele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89" y="767644"/>
            <a:ext cx="5328355" cy="4730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444" y="541867"/>
            <a:ext cx="92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1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mon kestrel falco tinnunculu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11" y="643466"/>
            <a:ext cx="4921956" cy="54976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" y="553156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p bily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44" y="575733"/>
            <a:ext cx="4413956" cy="536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2844" y="395111"/>
            <a:ext cx="8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8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umenius arquata Reculv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55" y="936978"/>
            <a:ext cx="4820355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378" y="406400"/>
            <a:ext cx="10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вас опять требуется птичья внимательность!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просмотра слайдов вы должны ответить на вопросы!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26" y="1631972"/>
            <a:ext cx="1908213" cy="1426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62" y="1930400"/>
            <a:ext cx="1908213" cy="2859272"/>
          </a:xfrm>
          <a:prstGeom prst="rect">
            <a:avLst/>
          </a:prstGeom>
        </p:spPr>
      </p:pic>
      <p:pic>
        <p:nvPicPr>
          <p:cNvPr id="9" name="Рисунок 8" descr="CygneVaire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98" y="1788560"/>
            <a:ext cx="19050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" y="4035776"/>
            <a:ext cx="1905000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3563361"/>
            <a:ext cx="2803878" cy="21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12" y="1808194"/>
            <a:ext cx="3993686" cy="30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3" y="1645356"/>
            <a:ext cx="4967111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1" y="1117601"/>
            <a:ext cx="7824880" cy="43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3" y="1219079"/>
            <a:ext cx="5741811" cy="42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Птица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ru-RU" dirty="0"/>
              <a:t>: </a:t>
            </a:r>
            <a:r>
              <a:rPr lang="ru-RU" dirty="0" smtClean="0"/>
              <a:t>       С </a:t>
            </a:r>
            <a:r>
              <a:rPr lang="ru-RU" dirty="0"/>
              <a:t>1996 г. Союз охраны птиц России ежегодно выбирает птицу года. Цель этой кампании – привлечение внимания населения России к нашим птицам и проблемам их охраны. В «свой» год избранная птица оказывается в центре всеобщего внимания. Идёт сбор данных о численности и распространении этого вида, люди помогают решать существующие у </a:t>
            </a:r>
            <a:r>
              <a:rPr lang="ru-RU" dirty="0" smtClean="0"/>
              <a:t>его </a:t>
            </a:r>
            <a:r>
              <a:rPr lang="ru-RU" dirty="0"/>
              <a:t>представителей проблемы.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9894">
            <a:off x="26155" y="137889"/>
            <a:ext cx="1908213" cy="1426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1" y="4408656"/>
            <a:ext cx="1908213" cy="215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934">
            <a:off x="2909724" y="3023464"/>
            <a:ext cx="1908213" cy="139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528" y="5226446"/>
            <a:ext cx="1908213" cy="1268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67674">
            <a:off x="7640120" y="3199091"/>
            <a:ext cx="1908213" cy="1426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7541">
            <a:off x="9028093" y="539699"/>
            <a:ext cx="1908213" cy="20850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713" y="5146336"/>
            <a:ext cx="1908213" cy="1414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4101" y="3048728"/>
            <a:ext cx="1908213" cy="14265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032452">
            <a:off x="222175" y="982042"/>
            <a:ext cx="130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Орлан</a:t>
            </a:r>
          </a:p>
          <a:p>
            <a:r>
              <a:rPr lang="ru-RU" dirty="0" smtClean="0"/>
              <a:t>-белохвост2013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865556" y="2612391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Сова-2005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74002" y="4862641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Зимородок-2007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07700" y="3798319"/>
            <a:ext cx="1087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Трясогузка белая</a:t>
            </a:r>
          </a:p>
          <a:p>
            <a:r>
              <a:rPr lang="ru-RU" sz="1400" dirty="0" smtClean="0"/>
              <a:t>2011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32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6" y="1509888"/>
            <a:ext cx="5407378" cy="4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1.Сколько синиц вы увидели на этих слайдах?</a:t>
            </a:r>
          </a:p>
          <a:p>
            <a:r>
              <a:rPr lang="ru-RU" dirty="0" smtClean="0"/>
              <a:t>2.Сколько кормушек обнаружили на этих слайдах?</a:t>
            </a:r>
          </a:p>
          <a:p>
            <a:r>
              <a:rPr lang="ru-RU" dirty="0" smtClean="0"/>
              <a:t>3.Сколько скворечников?</a:t>
            </a:r>
          </a:p>
          <a:p>
            <a:r>
              <a:rPr lang="ru-RU" dirty="0" smtClean="0"/>
              <a:t>4.Сколько птенцов вы заметили?</a:t>
            </a:r>
          </a:p>
          <a:p>
            <a:r>
              <a:rPr lang="ru-RU" dirty="0" smtClean="0"/>
              <a:t>5.Сколько водоплавающих птиц поместили на этих слайдах?</a:t>
            </a:r>
          </a:p>
          <a:p>
            <a:r>
              <a:rPr lang="ru-RU" dirty="0" smtClean="0"/>
              <a:t>6.Сколько детей вы успели посчитать на этих слайдах?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2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Использованные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err="1"/>
              <a:t>В.Б.Захаров,Н.И.Сонин.Биология.Многообразие</a:t>
            </a:r>
            <a:r>
              <a:rPr lang="ru-RU" dirty="0"/>
              <a:t> животных. М.,Дрофа,2012 год </a:t>
            </a:r>
          </a:p>
          <a:p>
            <a:r>
              <a:rPr lang="ru-RU" u="sng" dirty="0">
                <a:hlinkClick r:id="rId2"/>
              </a:rPr>
              <a:t>http://yandex.ru/images/search?text</a:t>
            </a:r>
            <a:r>
              <a:rPr lang="ru-RU" dirty="0"/>
              <a:t>=</a:t>
            </a:r>
          </a:p>
          <a:p>
            <a:r>
              <a:rPr lang="ru-RU" u="sng" dirty="0">
                <a:hlinkClick r:id="rId3"/>
              </a:rPr>
              <a:t>http://festival.1september.ru/articles/641693/</a:t>
            </a:r>
            <a:endParaRPr lang="ru-RU" dirty="0"/>
          </a:p>
          <a:p>
            <a:r>
              <a:rPr lang="ru-RU" u="sng" dirty="0">
                <a:hlinkClick r:id="rId4"/>
              </a:rPr>
              <a:t>http://festival.1september.ru/articles/640335/</a:t>
            </a:r>
            <a:endParaRPr lang="ru-RU" dirty="0"/>
          </a:p>
          <a:p>
            <a:r>
              <a:rPr lang="ru-RU" dirty="0"/>
              <a:t>Личные фотографии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16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Угадай-ка</a:t>
            </a:r>
            <a:endParaRPr lang="ru-RU" dirty="0"/>
          </a:p>
        </p:txBody>
      </p:sp>
      <p:pic>
        <p:nvPicPr>
          <p:cNvPr id="4" name="Объект 3" descr="Parus major m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7" y="1270000"/>
            <a:ext cx="3161063" cy="19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937" y="287095"/>
            <a:ext cx="1908213" cy="2152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397" y="1270000"/>
            <a:ext cx="1908213" cy="1396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82" y="3620729"/>
            <a:ext cx="1908213" cy="1603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360" y="3620729"/>
            <a:ext cx="1908213" cy="1268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738" y="2916035"/>
            <a:ext cx="1908213" cy="1457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6610" y="4849970"/>
            <a:ext cx="1908213" cy="1414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1979" y="5994074"/>
            <a:ext cx="397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Внимание!Внимание</a:t>
            </a:r>
            <a:r>
              <a:rPr lang="ru-RU" dirty="0" smtClean="0"/>
              <a:t>!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 должны назвать птицу и год когда она была объявлена «Птицей года»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7644" y="3059289"/>
            <a:ext cx="828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Каждая команда записывает ответ на</a:t>
            </a:r>
          </a:p>
          <a:p>
            <a:r>
              <a:rPr lang="ru-RU" sz="2800" dirty="0" smtClean="0"/>
              <a:t>                  листочке и передает жюри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05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027289"/>
            <a:ext cx="4820356" cy="4905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09600"/>
            <a:ext cx="8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7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11" y="1440135"/>
            <a:ext cx="6716889" cy="4463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422" y="654756"/>
            <a:ext cx="95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7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ebitz 050424ausschnit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3" y="1061155"/>
            <a:ext cx="5429956" cy="4436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978" y="62088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cedo atthis 2 (Lukasz Lukasik)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88" y="1190624"/>
            <a:ext cx="4380089" cy="38667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0267" y="711200"/>
            <a:ext cx="102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5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ix aluco Waldohreule Gesichtsschleier 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11" y="959556"/>
            <a:ext cx="4538133" cy="4684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4089" y="733778"/>
            <a:ext cx="8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2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165</Words>
  <Application>Microsoft Office PowerPoint</Application>
  <PresentationFormat>Широкоэкранный</PresentationFormat>
  <Paragraphs>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Грань</vt:lpstr>
      <vt:lpstr>                  Птица года 2015                     ГОРИХВОСТКА</vt:lpstr>
      <vt:lpstr>                        Птица года</vt:lpstr>
      <vt:lpstr>                      Угадай-ка</vt:lpstr>
      <vt:lpstr>      Внимание!Внимание!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вас опять требуется птичья внимательность! После просмотра слайдов вы должны ответить на вопросы!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</vt:lpstr>
      <vt:lpstr> Использованные материалы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Птица года 2015                     ГОРИХВОСТКА</dc:title>
  <dc:creator>Наиля Ахметвалиева</dc:creator>
  <cp:lastModifiedBy>Наиля Ахметвалиева</cp:lastModifiedBy>
  <cp:revision>17</cp:revision>
  <dcterms:created xsi:type="dcterms:W3CDTF">2015-01-19T20:30:10Z</dcterms:created>
  <dcterms:modified xsi:type="dcterms:W3CDTF">2015-01-22T15:27:53Z</dcterms:modified>
</cp:coreProperties>
</file>