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57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1E52-B874-495A-A850-8A4E08D5DDE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3CE1-7FA3-4A72-BBF3-487EC2BA46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268760"/>
            <a:ext cx="3634566" cy="123155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ОДИН ДЕНЬ 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В ТЕАТРАЛЬНОЙ СТУДИИ БАЛКЫШ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2500312"/>
            <a:ext cx="4464496" cy="380900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1900" b="1" dirty="0" smtClean="0"/>
              <a:t>Репетиция </a:t>
            </a:r>
          </a:p>
          <a:p>
            <a:pPr algn="ctr"/>
            <a:r>
              <a:rPr lang="ru-RU" sz="1900" b="1" dirty="0" smtClean="0"/>
              <a:t>новогоднего праздника.</a:t>
            </a:r>
          </a:p>
          <a:p>
            <a:r>
              <a:rPr lang="ru-RU" sz="1900" b="1" dirty="0" smtClean="0"/>
              <a:t>Руководитель  - Е.Х. </a:t>
            </a:r>
            <a:r>
              <a:rPr lang="ru-RU" sz="1900" b="1" dirty="0" err="1" smtClean="0"/>
              <a:t>Яруллина</a:t>
            </a:r>
            <a:r>
              <a:rPr lang="ru-RU" sz="1900" b="1" dirty="0" smtClean="0"/>
              <a:t>,  </a:t>
            </a:r>
          </a:p>
          <a:p>
            <a:r>
              <a:rPr lang="ru-RU" sz="1900" b="1" dirty="0" smtClean="0"/>
              <a:t>Костюмы, атрибуты –                 Р.Н. Закирова</a:t>
            </a:r>
          </a:p>
          <a:p>
            <a:r>
              <a:rPr lang="ru-RU" sz="1900" b="1" dirty="0" smtClean="0"/>
              <a:t>Сценарий – Д.Г. </a:t>
            </a:r>
            <a:r>
              <a:rPr lang="ru-RU" sz="1900" b="1" dirty="0" err="1" smtClean="0"/>
              <a:t>Яруллина</a:t>
            </a:r>
            <a:r>
              <a:rPr lang="ru-RU" sz="1900" b="1" dirty="0" smtClean="0"/>
              <a:t>,   А.Г. Ваничкова</a:t>
            </a:r>
          </a:p>
          <a:p>
            <a:r>
              <a:rPr lang="ru-RU" sz="1900" b="1" dirty="0" smtClean="0"/>
              <a:t>Вокальные номера постановщик – Т.С. Соленова</a:t>
            </a:r>
          </a:p>
          <a:p>
            <a:r>
              <a:rPr lang="ru-RU" sz="1900" b="1" dirty="0" smtClean="0"/>
              <a:t>Хореографические композиции постановщик – </a:t>
            </a:r>
            <a:r>
              <a:rPr lang="ru-RU" sz="1900" b="1" dirty="0" err="1"/>
              <a:t>Н</a:t>
            </a:r>
            <a:r>
              <a:rPr lang="ru-RU" sz="1900" b="1" dirty="0" err="1" smtClean="0"/>
              <a:t>.Н.Праслова</a:t>
            </a:r>
            <a:endParaRPr lang="ru-RU" sz="1900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88" y="2489200"/>
            <a:ext cx="3429000" cy="257175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55736"/>
            <a:ext cx="7416824" cy="1231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МАДОУ ДС № 95 «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</a:rPr>
              <a:t>Балкыш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», 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. Набережные Челны.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3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23528" y="692696"/>
            <a:ext cx="5486400" cy="411480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581128"/>
            <a:ext cx="180019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Игра </a:t>
            </a:r>
          </a:p>
          <a:p>
            <a:pPr algn="ctr"/>
            <a:r>
              <a:rPr lang="ru-RU" b="1" dirty="0" smtClean="0"/>
              <a:t>«Горка»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84" y="3038078"/>
            <a:ext cx="5943556" cy="33432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400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8313" y="4653137"/>
            <a:ext cx="2087463" cy="1546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Танец пастушков и Деда Мороза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67544" y="188640"/>
            <a:ext cx="4176464" cy="4176464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6144683" cy="3456384"/>
          </a:xfrm>
        </p:spPr>
      </p:pic>
    </p:spTree>
    <p:extLst>
      <p:ext uri="{BB962C8B-B14F-4D97-AF65-F5344CB8AC3E}">
        <p14:creationId xmlns:p14="http://schemas.microsoft.com/office/powerpoint/2010/main" val="63720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86536"/>
            <a:ext cx="1944216" cy="1627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Танец пастушков и Деда Мороза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95536" y="188640"/>
            <a:ext cx="4597896" cy="4597896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87829"/>
            <a:ext cx="6395404" cy="3597414"/>
          </a:xfrm>
        </p:spPr>
      </p:pic>
    </p:spTree>
    <p:extLst>
      <p:ext uri="{BB962C8B-B14F-4D97-AF65-F5344CB8AC3E}">
        <p14:creationId xmlns:p14="http://schemas.microsoft.com/office/powerpoint/2010/main" val="79162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45224"/>
            <a:ext cx="3481387" cy="6554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Сюрприз </a:t>
            </a:r>
            <a:endParaRPr lang="ru-RU" sz="36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2987824" y="332656"/>
            <a:ext cx="5317976" cy="4696544"/>
          </a:xfrm>
        </p:spPr>
      </p:sp>
    </p:spTree>
    <p:extLst>
      <p:ext uri="{BB962C8B-B14F-4D97-AF65-F5344CB8AC3E}">
        <p14:creationId xmlns:p14="http://schemas.microsoft.com/office/powerpoint/2010/main" val="157217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22096" y="404664"/>
            <a:ext cx="5461992" cy="546199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48" y="188641"/>
            <a:ext cx="4334915" cy="36004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9" y="4869160"/>
            <a:ext cx="5317974" cy="1545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Хоровод «Елочка». Постановщик Т.С. Соленова, </a:t>
            </a:r>
            <a:br>
              <a:rPr lang="ru-RU" b="1" i="1" dirty="0" smtClean="0"/>
            </a:br>
            <a:r>
              <a:rPr lang="ru-RU" b="1" i="1" dirty="0" smtClean="0"/>
              <a:t>музыкальный руководитель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42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6272699" cy="3528392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5616624" cy="31593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2992332" cy="21933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Хоровод </a:t>
            </a:r>
            <a:br>
              <a:rPr lang="ru-RU" sz="2000" b="1" dirty="0" smtClean="0"/>
            </a:br>
            <a:r>
              <a:rPr lang="ru-RU" sz="2000" b="1" dirty="0" smtClean="0"/>
              <a:t>в исполнении детей подготовительной группы.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497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3481387" cy="537190"/>
          </a:xfrm>
        </p:spPr>
        <p:txBody>
          <a:bodyPr/>
          <a:lstStyle/>
          <a:p>
            <a:pPr algn="ctr"/>
            <a:r>
              <a:rPr lang="ru-RU" b="1" dirty="0" smtClean="0"/>
              <a:t>Финал хоровода.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707904" y="1698925"/>
            <a:ext cx="4781128" cy="478112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683169" cy="2634282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27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661248"/>
            <a:ext cx="3481387" cy="655488"/>
          </a:xfrm>
        </p:spPr>
        <p:txBody>
          <a:bodyPr/>
          <a:lstStyle/>
          <a:p>
            <a:pPr algn="ctr"/>
            <a:r>
              <a:rPr lang="ru-RU" b="1" i="1" dirty="0" smtClean="0"/>
              <a:t>Зимушка – Зима.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67544" y="188640"/>
            <a:ext cx="4608512" cy="4608512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68" y="3068960"/>
            <a:ext cx="5512332" cy="3100686"/>
          </a:xfrm>
        </p:spPr>
      </p:pic>
    </p:spTree>
    <p:extLst>
      <p:ext uri="{BB962C8B-B14F-4D97-AF65-F5344CB8AC3E}">
        <p14:creationId xmlns:p14="http://schemas.microsoft.com/office/powerpoint/2010/main" val="274424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949280"/>
            <a:ext cx="3481387" cy="583480"/>
          </a:xfrm>
        </p:spPr>
        <p:txBody>
          <a:bodyPr/>
          <a:lstStyle/>
          <a:p>
            <a:pPr algn="ctr"/>
            <a:r>
              <a:rPr lang="ru-RU" b="1" i="1" dirty="0" smtClean="0"/>
              <a:t>Танец с травкой.</a:t>
            </a:r>
            <a:endParaRPr lang="ru-RU" b="1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44" y="332656"/>
            <a:ext cx="5632627" cy="31683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67544" y="18864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5661248" cy="3184451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948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661248"/>
            <a:ext cx="3481387" cy="583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Снежная Королева.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20" y="452680"/>
            <a:ext cx="5157192" cy="290092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251520" y="18864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98974"/>
            <a:ext cx="5067212" cy="2850306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777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058466" cy="2845387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2160240" cy="187962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Игра с мешками без дна.</a:t>
            </a:r>
            <a:endParaRPr lang="ru-RU" b="1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12" y="3163547"/>
            <a:ext cx="5577802" cy="353739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251520" y="330776"/>
            <a:ext cx="4149080" cy="414908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714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1440159" cy="1224136"/>
          </a:xfrm>
        </p:spPr>
        <p:txBody>
          <a:bodyPr/>
          <a:lstStyle/>
          <a:p>
            <a:pPr algn="ctr"/>
            <a:r>
              <a:rPr lang="ru-RU" b="1" dirty="0" smtClean="0"/>
              <a:t>Дед Мороз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51520" y="188640"/>
            <a:ext cx="5136570" cy="3852427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792531" cy="2695799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20" y="3212976"/>
            <a:ext cx="5632626" cy="3168352"/>
          </a:xfrm>
        </p:spPr>
      </p:pic>
    </p:spTree>
    <p:extLst>
      <p:ext uri="{BB962C8B-B14F-4D97-AF65-F5344CB8AC3E}">
        <p14:creationId xmlns:p14="http://schemas.microsoft.com/office/powerpoint/2010/main" val="2361267528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127</TotalTime>
  <Words>100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Winter</vt:lpstr>
      <vt:lpstr>ОДИН ДЕНЬ  В ТЕАТРАЛЬНОЙ СТУДИИ БАЛКЫШ</vt:lpstr>
      <vt:lpstr>Хоровод «Елочка». Постановщик Т.С. Соленова,  музыкальный руководитель  </vt:lpstr>
      <vt:lpstr>Хоровод  в исполнении детей подготовительной группы.</vt:lpstr>
      <vt:lpstr>Финал хоровода.</vt:lpstr>
      <vt:lpstr>Зимушка – Зима.</vt:lpstr>
      <vt:lpstr>Танец с травкой.</vt:lpstr>
      <vt:lpstr>Снежная Королева.</vt:lpstr>
      <vt:lpstr>Игра с мешками без дна.</vt:lpstr>
      <vt:lpstr>Дед Мороз.</vt:lpstr>
      <vt:lpstr>Презентация PowerPoint</vt:lpstr>
      <vt:lpstr>Танец пастушков и Деда Мороза</vt:lpstr>
      <vt:lpstr>Танец пастушков и Деда Мороза</vt:lpstr>
      <vt:lpstr>Сюрприз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9</cp:revision>
  <dcterms:created xsi:type="dcterms:W3CDTF">2015-01-20T14:05:25Z</dcterms:created>
  <dcterms:modified xsi:type="dcterms:W3CDTF">2015-01-21T06:41:32Z</dcterms:modified>
</cp:coreProperties>
</file>