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3" r:id="rId6"/>
    <p:sldId id="261" r:id="rId7"/>
    <p:sldId id="259" r:id="rId8"/>
    <p:sldId id="260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857364"/>
            <a:ext cx="6172200" cy="1928826"/>
          </a:xfrm>
        </p:spPr>
        <p:txBody>
          <a:bodyPr>
            <a:normAutofit/>
          </a:bodyPr>
          <a:lstStyle/>
          <a:p>
            <a:pPr algn="ctr"/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Электризация тел.</a:t>
            </a:r>
            <a:br>
              <a:rPr lang="ru-RU" sz="4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Два рода зарядов.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Урок физики в 8 классе.</a:t>
            </a:r>
          </a:p>
          <a:p>
            <a:pPr algn="ctr"/>
            <a:r>
              <a:rPr lang="ru-RU" dirty="0" smtClean="0"/>
              <a:t>Подготовила: учитель физики МАОУ СОШ № 26 города Балаково Саратовской области </a:t>
            </a:r>
          </a:p>
          <a:p>
            <a:pPr algn="ctr"/>
            <a:r>
              <a:rPr lang="ru-RU" dirty="0" err="1" smtClean="0"/>
              <a:t>Сенцова</a:t>
            </a:r>
            <a:r>
              <a:rPr lang="ru-RU" dirty="0" smtClean="0"/>
              <a:t> Марина Альбертовна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86700" cy="14398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Пробковые шарики, подвешенные на нитях, заряжены. Какого знака заряды шаров?</a:t>
            </a:r>
            <a:endParaRPr lang="ru-RU" dirty="0"/>
          </a:p>
        </p:txBody>
      </p:sp>
      <p:pic>
        <p:nvPicPr>
          <p:cNvPr id="4" name="Содержимое 3" descr="IMG_0002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2428860" y="2231960"/>
            <a:ext cx="3500462" cy="36348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Определите знак заряда шариков.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G_0003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2643174" y="1500174"/>
            <a:ext cx="2562426" cy="48783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Вопросы: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r>
              <a:rPr lang="ru-RU" dirty="0" smtClean="0"/>
              <a:t>Какое тело называется наэлектризованным?</a:t>
            </a:r>
          </a:p>
          <a:p>
            <a:r>
              <a:rPr lang="ru-RU" dirty="0" smtClean="0"/>
              <a:t>Притягиваются или отталкиваются две эбонитовые палочки, потертые о мех?</a:t>
            </a:r>
          </a:p>
          <a:p>
            <a:r>
              <a:rPr lang="ru-RU" dirty="0" smtClean="0"/>
              <a:t>Почему к цистерне бензовоза прикрепляют касающуюся земли стальную цепь? Почему при использовании железнодорожной цистерны необходимость в этом не возникает?</a:t>
            </a:r>
          </a:p>
          <a:p>
            <a:r>
              <a:rPr lang="ru-RU" dirty="0" smtClean="0"/>
              <a:t>Можно ли наэлектризовать эбонитовую палочку трением об эбонитовую пластинку?</a:t>
            </a:r>
          </a:p>
          <a:p>
            <a:r>
              <a:rPr lang="ru-RU" dirty="0" smtClean="0"/>
              <a:t>Можно ли при электризации трением зарядить только одно тело?</a:t>
            </a:r>
          </a:p>
          <a:p>
            <a:r>
              <a:rPr lang="ru-RU" dirty="0" smtClean="0"/>
              <a:t>Могут ли тела электризоваться при соприкосновении без трения?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1)Изучить §. 25, 26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2)Исследуйте в домашних условиях синтетическую и натуральную одежду. Какая электризуется сильнее? Напишите отчёт.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3)Напишите сообщения по теме «Вред и польза электризации» (по желанию), можно выполнить в виде презентации.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34ec9bce30ce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929322" y="3929066"/>
            <a:ext cx="2494293" cy="1500174"/>
          </a:xfrm>
          <a:prstGeom prst="rect">
            <a:avLst/>
          </a:prstGeom>
        </p:spPr>
      </p:pic>
      <p:pic>
        <p:nvPicPr>
          <p:cNvPr id="5" name="Рисунок 4" descr="1680549_f49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572132" y="214290"/>
            <a:ext cx="3148018" cy="27545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186370" cy="4873752"/>
          </a:xfrm>
        </p:spPr>
        <p:txBody>
          <a:bodyPr>
            <a:normAutofit fontScale="92500"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античной Греции философ Фалес натирая меховой шкуркой янтарь, кусочек окаменевшей смолы хвойных деревьев, с удивлением наблюдал, как янтарь после этого начинал притягивать к себе перья птиц, пух и сухие листья. 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Через 2000 лет англ. Физик и врач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У. Гильберт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gilbert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0" y="1643050"/>
            <a:ext cx="3470126" cy="46893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785786" y="192880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5" y="2214554"/>
            <a:ext cx="392908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Такие вещества он назвал электрическими  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т. е.подобными</a:t>
            </a:r>
          </a:p>
          <a:p>
            <a:r>
              <a:rPr lang="ru-RU" sz="2800" b="1" dirty="0" smtClean="0">
                <a:solidFill>
                  <a:schemeClr val="tx2"/>
                </a:solidFill>
              </a:rPr>
              <a:t>янтарю ( от греч. Янтарь- электрон)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Электризация наблюдается при контакте 2 разнородных тел.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0005-006-Elektrizatsija-protsess-poluchenija-elektricheski-zarjazhennykh-tel-iz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357422" y="2428868"/>
            <a:ext cx="4543933" cy="26960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 электризации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Оба тела приобретают способность притягивать к себе мелкие предметы.( т.е. оба приобретают электрический заряд)</a:t>
            </a:r>
          </a:p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Трение принципиальной роли не играет, важен хороший контакт между соприкасающимися поверхностями.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p-08b-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4286256"/>
            <a:ext cx="2571758" cy="1697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Электрический заряд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200" b="1" dirty="0">
                <a:solidFill>
                  <a:srgbClr val="CC0000"/>
                </a:solidFill>
              </a:rPr>
              <a:t>Обозначение </a:t>
            </a:r>
            <a:r>
              <a:rPr lang="en-US" sz="3200" b="1" dirty="0">
                <a:solidFill>
                  <a:srgbClr val="CC0000"/>
                </a:solidFill>
              </a:rPr>
              <a:t>– q</a:t>
            </a:r>
            <a:endParaRPr lang="ru-RU" sz="3200" b="1" dirty="0">
              <a:solidFill>
                <a:srgbClr val="CC0000"/>
              </a:solidFill>
            </a:endParaRPr>
          </a:p>
          <a:p>
            <a:pPr>
              <a:buFontTx/>
              <a:buNone/>
            </a:pPr>
            <a:endParaRPr lang="en-US" sz="3200" b="1" dirty="0">
              <a:solidFill>
                <a:srgbClr val="CC0000"/>
              </a:solidFill>
            </a:endParaRPr>
          </a:p>
          <a:p>
            <a:r>
              <a:rPr lang="ru-RU" sz="3200" b="1" dirty="0">
                <a:solidFill>
                  <a:srgbClr val="CC0000"/>
                </a:solidFill>
              </a:rPr>
              <a:t>Единица измерения</a:t>
            </a:r>
          </a:p>
          <a:p>
            <a:pPr>
              <a:buFontTx/>
              <a:buNone/>
            </a:pPr>
            <a:r>
              <a:rPr lang="ru-RU" sz="3200" b="1" dirty="0">
                <a:solidFill>
                  <a:srgbClr val="CC0000"/>
                </a:solidFill>
              </a:rPr>
              <a:t>	 1Кл</a:t>
            </a:r>
          </a:p>
          <a:p>
            <a:pPr>
              <a:buFontTx/>
              <a:buNone/>
            </a:pPr>
            <a:endParaRPr lang="ru-RU" sz="3200" b="1" dirty="0">
              <a:solidFill>
                <a:srgbClr val="CC0000"/>
              </a:solidFill>
            </a:endParaRPr>
          </a:p>
          <a:p>
            <a:r>
              <a:rPr lang="ru-RU" sz="3200" b="1" dirty="0">
                <a:solidFill>
                  <a:srgbClr val="CC0000"/>
                </a:solidFill>
              </a:rPr>
              <a:t>Ш.Кулон (1736-1806</a:t>
            </a:r>
            <a:r>
              <a:rPr lang="ru-RU" sz="3200" b="1" dirty="0" smtClean="0">
                <a:solidFill>
                  <a:srgbClr val="CC0000"/>
                </a:solidFill>
              </a:rPr>
              <a:t>),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CC0000"/>
                </a:solidFill>
              </a:rPr>
              <a:t>   франц. ученый</a:t>
            </a:r>
            <a:endParaRPr lang="ru-RU" sz="3200" b="1" dirty="0">
              <a:solidFill>
                <a:srgbClr val="CC0000"/>
              </a:solidFill>
            </a:endParaRPr>
          </a:p>
          <a:p>
            <a:endParaRPr lang="ru-RU" b="1" dirty="0">
              <a:solidFill>
                <a:srgbClr val="CC0000"/>
              </a:solidFill>
            </a:endParaRPr>
          </a:p>
          <a:p>
            <a:endParaRPr lang="ru-RU" b="1" dirty="0">
              <a:solidFill>
                <a:srgbClr val="CC0000"/>
              </a:solidFill>
            </a:endParaRPr>
          </a:p>
          <a:p>
            <a:endParaRPr lang="ru-RU" dirty="0"/>
          </a:p>
          <a:p>
            <a:pPr>
              <a:buFontTx/>
              <a:buNone/>
            </a:pPr>
            <a:endParaRPr lang="ru-RU" dirty="0"/>
          </a:p>
        </p:txBody>
      </p:sp>
      <p:pic>
        <p:nvPicPr>
          <p:cNvPr id="18436" name="Picture 4" descr="p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643050"/>
            <a:ext cx="3425825" cy="41052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Два рода заряда.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harg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8" y="1633451"/>
            <a:ext cx="7355950" cy="41722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Взаимодействие зарядов.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harge-interactio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2094825"/>
            <a:ext cx="6215106" cy="45623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Пробковые шарики, подвешенные на нитях, заряжены. Какого знака заряды шаров?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G_0001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2143108" y="2091338"/>
            <a:ext cx="3929090" cy="37329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</TotalTime>
  <Words>283</Words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Электризация тел. Два рода зарядов.</vt:lpstr>
      <vt:lpstr>Слайд 2</vt:lpstr>
      <vt:lpstr>Через 2000 лет англ. Физик и врач  У. Гильберт</vt:lpstr>
      <vt:lpstr>Электризация наблюдается при контакте 2 разнородных тел.</vt:lpstr>
      <vt:lpstr>При электризации</vt:lpstr>
      <vt:lpstr>Электрический заряд</vt:lpstr>
      <vt:lpstr>Два рода заряда.</vt:lpstr>
      <vt:lpstr>Взаимодействие зарядов.</vt:lpstr>
      <vt:lpstr>Пробковые шарики, подвешенные на нитях, заряжены. Какого знака заряды шаров?</vt:lpstr>
      <vt:lpstr>Пробковые шарики, подвешенные на нитях, заряжены. Какого знака заряды шаров?</vt:lpstr>
      <vt:lpstr>Определите знак заряда шариков.</vt:lpstr>
      <vt:lpstr>Вопросы: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Электризация тел. Два рода зарядов.</dc:title>
  <cp:lastModifiedBy>Tata</cp:lastModifiedBy>
  <cp:revision>11</cp:revision>
  <dcterms:modified xsi:type="dcterms:W3CDTF">2015-04-15T15:14:36Z</dcterms:modified>
</cp:coreProperties>
</file>