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60" r:id="rId6"/>
    <p:sldId id="261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14E7-AA34-4914-A71F-0712AA00C1EA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73F8-7D23-4D75-BD53-C2827F7B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1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14E7-AA34-4914-A71F-0712AA00C1EA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73F8-7D23-4D75-BD53-C2827F7B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9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14E7-AA34-4914-A71F-0712AA00C1EA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73F8-7D23-4D75-BD53-C2827F7B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5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2FCC-C477-4FE8-B744-75F0E77061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0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08512-BA42-45FE-9DCF-8482C44E5F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9460-C75D-4715-962B-240821E6BF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3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FF822-0F2A-4239-AE44-C955F2BE0B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8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24112-9E79-4A65-A3BC-D8044648F0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3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E3D8-6B2F-44FD-9A1B-88F35B96B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01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00450-0171-4B8E-B1A3-80CBFF8E0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48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B3F4-77EC-46AB-8B69-B6FDADB96C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1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14E7-AA34-4914-A71F-0712AA00C1EA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73F8-7D23-4D75-BD53-C2827F7B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68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E045-6479-46B9-9D4F-16354087B9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84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36F05-4EEC-48C7-AF43-BA0352287A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43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CF46-F783-416B-BFA1-02FD4E0775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87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2FCC-C477-4FE8-B744-75F0E77061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33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08512-BA42-45FE-9DCF-8482C44E5F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19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9460-C75D-4715-962B-240821E6BF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4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FF822-0F2A-4239-AE44-C955F2BE0B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32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24112-9E79-4A65-A3BC-D8044648F0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78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E3D8-6B2F-44FD-9A1B-88F35B96B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08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00450-0171-4B8E-B1A3-80CBFF8E0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0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14E7-AA34-4914-A71F-0712AA00C1EA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73F8-7D23-4D75-BD53-C2827F7B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80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B3F4-77EC-46AB-8B69-B6FDADB96C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78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E045-6479-46B9-9D4F-16354087B9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72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36F05-4EEC-48C7-AF43-BA0352287A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20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CF46-F783-416B-BFA1-02FD4E0775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13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8DD1-E7CC-4655-947B-AA90F66479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9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B4C78-C859-4D9B-8BEB-265B88BDED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88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E8175-C241-4941-A06F-AF312A60EE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84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B138D-3A4A-4F69-808C-3578EA71E9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16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7FD04-3638-47B7-AAEA-5B9045F165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89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DD9E-FB32-4BE6-9277-4C95465DB9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6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14E7-AA34-4914-A71F-0712AA00C1EA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73F8-7D23-4D75-BD53-C2827F7B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28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7FC10-E17B-4E65-B6A7-20F3E557A0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4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D038A-C479-4EEB-B38A-668C1077E4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97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4983-5076-40FD-86DE-019D2F8EAC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54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586CD-F033-4522-87D5-6D829FDF47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88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DB735-B253-4907-A360-837AFFE586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7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14E7-AA34-4914-A71F-0712AA00C1EA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73F8-7D23-4D75-BD53-C2827F7B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14E7-AA34-4914-A71F-0712AA00C1EA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73F8-7D23-4D75-BD53-C2827F7B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6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14E7-AA34-4914-A71F-0712AA00C1EA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73F8-7D23-4D75-BD53-C2827F7B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2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14E7-AA34-4914-A71F-0712AA00C1EA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73F8-7D23-4D75-BD53-C2827F7B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5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14E7-AA34-4914-A71F-0712AA00C1EA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73F8-7D23-4D75-BD53-C2827F7B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7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714E7-AA34-4914-A71F-0712AA00C1EA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A73F8-7D23-4D75-BD53-C2827F7B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1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r="-11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59B7E9-DD02-4D3D-9220-1C65F10628F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2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r="-11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59B7E9-DD02-4D3D-9220-1C65F10628F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5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r="-11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FE8EB6-5BB2-4B7C-B41B-3C4161C8FD0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8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dreamstime.com/" TargetMode="External"/><Relationship Id="rId2" Type="http://schemas.openxmlformats.org/officeDocument/2006/relationships/hyperlink" Target="http://ib1.keep4u.ru/b/080305/2d/2d12d4b6f6d5fecce8.jpg" TargetMode="Externa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://animated-images.su/photo/otkrytki/maslenica/56" TargetMode="External"/><Relationship Id="rId4" Type="http://schemas.openxmlformats.org/officeDocument/2006/relationships/hyperlink" Target="https://www.google.ru/search?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05947" y="335687"/>
            <a:ext cx="6290349" cy="526297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 sz="7200" b="1" i="1" dirty="0">
              <a:ln w="3175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TagirCTT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7200" b="1" i="1" dirty="0">
                <a:ln w="317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TagirCTT" pitchFamily="2" charset="0"/>
                <a:cs typeface="Arial" panose="020B0604020202020204" pitchFamily="34" charset="0"/>
              </a:rPr>
              <a:t>МАСЛЕНИЦА </a:t>
            </a:r>
          </a:p>
          <a:p>
            <a:pPr algn="ctr">
              <a:defRPr/>
            </a:pPr>
            <a:r>
              <a:rPr lang="ru-RU" sz="7200" b="1" i="1" dirty="0" smtClean="0">
                <a:ln w="317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TagirCTT" pitchFamily="2" charset="0"/>
                <a:cs typeface="Arial" panose="020B0604020202020204" pitchFamily="34" charset="0"/>
              </a:rPr>
              <a:t>(кроссворд-загадки</a:t>
            </a:r>
            <a:r>
              <a:rPr lang="ru-RU" sz="7200" b="1" i="1" dirty="0">
                <a:ln w="317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TagirCTT" pitchFamily="2" charset="0"/>
                <a:cs typeface="Arial" panose="020B0604020202020204" pitchFamily="34" charset="0"/>
              </a:rPr>
              <a:t>)</a:t>
            </a:r>
          </a:p>
          <a:p>
            <a:pPr algn="ctr">
              <a:defRPr/>
            </a:pPr>
            <a:endParaRPr lang="ru-RU" sz="4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5288" y="333375"/>
            <a:ext cx="75072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993300"/>
                </a:solidFill>
              </a:rPr>
              <a:t>Государственное бюджетное дошкольное образовательное учреждение</a:t>
            </a:r>
          </a:p>
          <a:p>
            <a:pPr algn="ctr" eaLnBrk="1" hangingPunct="1"/>
            <a:r>
              <a:rPr lang="ru-RU" b="1" dirty="0">
                <a:solidFill>
                  <a:srgbClr val="993300"/>
                </a:solidFill>
              </a:rPr>
              <a:t>детский сад № 44 компенсирующего вида </a:t>
            </a:r>
          </a:p>
          <a:p>
            <a:pPr algn="ctr" eaLnBrk="1" hangingPunct="1"/>
            <a:r>
              <a:rPr lang="ru-RU" b="1" dirty="0" err="1">
                <a:solidFill>
                  <a:srgbClr val="993300"/>
                </a:solidFill>
              </a:rPr>
              <a:t>Колпинского</a:t>
            </a:r>
            <a:r>
              <a:rPr lang="ru-RU" b="1" dirty="0">
                <a:solidFill>
                  <a:srgbClr val="993300"/>
                </a:solidFill>
              </a:rPr>
              <a:t> района Санкт-Петербурга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5301208"/>
            <a:ext cx="43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воспитатель</a:t>
            </a:r>
          </a:p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Кузнецова Татьяна Ивановна</a:t>
            </a:r>
            <a:endParaRPr lang="ru-RU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Он бывает носовой,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шейный или головной. 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Просто ткани лоскуток…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как зовут его?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(платок)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6146" name="Picture 2" descr="http://rusplatok.ru/system/photos/350/large/12.jpg?1290700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865912" cy="4005115"/>
          </a:xfrm>
          <a:prstGeom prst="rect">
            <a:avLst/>
          </a:prstGeom>
          <a:noFill/>
          <a:ln w="762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2616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В этот праздник все стремятся,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Долго дома не сидеть,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А на ярмарку все мчатся,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Представления смотреть,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Выступают скоморохи,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Пекут вкусные блины,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Раз в году бывает праздник,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В </a:t>
            </a:r>
            <a:r>
              <a:rPr kumimoji="0" lang="ru-RU" sz="24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завершениЕ</a:t>
            </a: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зимы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(масленица)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3074" name="Picture 2" descr="C:\Users\user12\Desktop\masleniz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2" y="3501008"/>
            <a:ext cx="5715000" cy="3219450"/>
          </a:xfrm>
          <a:prstGeom prst="rect">
            <a:avLst/>
          </a:prstGeom>
          <a:noFill/>
          <a:ln w="762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0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864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           </a:t>
            </a:r>
            <a:r>
              <a:rPr kumimoji="0" lang="ru-RU" sz="24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ОтВЕТЫ</a:t>
            </a: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нА КРОССВОРД</a:t>
            </a:r>
            <a:r>
              <a:rPr kumimoji="0" lang="ru-RU" sz="2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/>
            </a:r>
            <a:br>
              <a:rPr kumimoji="0" lang="ru-RU" sz="2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endParaRPr kumimoji="0" lang="ru-RU" sz="28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0312"/>
              </p:ext>
            </p:extLst>
          </p:nvPr>
        </p:nvGraphicFramePr>
        <p:xfrm>
          <a:off x="2710399" y="1600198"/>
          <a:ext cx="3723202" cy="452596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413754"/>
                <a:gridCol w="413754"/>
                <a:gridCol w="413754"/>
                <a:gridCol w="413754"/>
                <a:gridCol w="413754"/>
                <a:gridCol w="413754"/>
                <a:gridCol w="413754"/>
                <a:gridCol w="413754"/>
                <a:gridCol w="413170"/>
              </a:tblGrid>
              <a:tr h="49930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26" marR="63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9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26" marR="6302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30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26" marR="63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1000" dirty="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51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26" marR="63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26" marR="63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3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26" marR="63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000">
                        <a:solidFill>
                          <a:srgbClr val="99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6" marR="6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99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8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51734" y="116632"/>
            <a:ext cx="79930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820000"/>
                </a:solidFill>
              </a:rPr>
              <a:t>Интернет – ресурсы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20000"/>
                </a:solidFill>
              </a:rPr>
              <a:t>Титульный слайд </a:t>
            </a:r>
            <a:r>
              <a:rPr lang="ru-RU" dirty="0" smtClean="0">
                <a:solidFill>
                  <a:srgbClr val="820000"/>
                </a:solidFill>
              </a:rPr>
              <a:t>-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23200" y="864821"/>
            <a:ext cx="7413504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93300"/>
                </a:solidFill>
                <a:hlinkClick r:id="rId2"/>
              </a:rPr>
              <a:t>http://ib1.keep4u.ru/b/080305/2d/2d12d4b6f6d5fecce8.jpg</a:t>
            </a:r>
            <a:endParaRPr lang="ru-RU" sz="2000" dirty="0" smtClean="0">
              <a:solidFill>
                <a:srgbClr val="993300"/>
              </a:solidFill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93300"/>
                </a:solidFill>
              </a:rPr>
              <a:t>Источник шаблона слайдов №№ </a:t>
            </a:r>
            <a:r>
              <a:rPr lang="ru-RU" sz="2000" dirty="0">
                <a:solidFill>
                  <a:srgbClr val="993300"/>
                </a:solidFill>
              </a:rPr>
              <a:t>2</a:t>
            </a:r>
            <a:r>
              <a:rPr lang="ru-RU" sz="2000" dirty="0" smtClean="0">
                <a:solidFill>
                  <a:srgbClr val="993300"/>
                </a:solidFill>
              </a:rPr>
              <a:t>-13 - </a:t>
            </a:r>
            <a:r>
              <a:rPr lang="ru-RU" sz="2000" dirty="0" err="1" smtClean="0">
                <a:solidFill>
                  <a:srgbClr val="993300"/>
                </a:solidFill>
              </a:rPr>
              <a:t>Ранько</a:t>
            </a:r>
            <a:r>
              <a:rPr lang="ru-RU" sz="2000" dirty="0" smtClean="0">
                <a:solidFill>
                  <a:srgbClr val="993300"/>
                </a:solidFill>
              </a:rPr>
              <a:t> </a:t>
            </a:r>
            <a:r>
              <a:rPr lang="ru-RU" sz="2000" dirty="0">
                <a:solidFill>
                  <a:srgbClr val="993300"/>
                </a:solidFill>
              </a:rPr>
              <a:t>Елена </a:t>
            </a:r>
            <a:r>
              <a:rPr lang="ru-RU" sz="2000" dirty="0" smtClean="0">
                <a:solidFill>
                  <a:srgbClr val="993300"/>
                </a:solidFill>
              </a:rPr>
              <a:t>Алексеевна, </a:t>
            </a:r>
            <a:endParaRPr lang="ru-RU" sz="2000" dirty="0">
              <a:solidFill>
                <a:srgbClr val="993300"/>
              </a:solidFill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000" dirty="0">
                <a:solidFill>
                  <a:srgbClr val="993300"/>
                </a:solidFill>
              </a:rPr>
              <a:t>учитель начальных классов  </a:t>
            </a:r>
            <a:r>
              <a:rPr lang="ru-RU" sz="2000" dirty="0" smtClean="0">
                <a:solidFill>
                  <a:srgbClr val="993300"/>
                </a:solidFill>
              </a:rPr>
              <a:t>МАОУ </a:t>
            </a:r>
            <a:r>
              <a:rPr lang="ru-RU" sz="2000" dirty="0">
                <a:solidFill>
                  <a:srgbClr val="993300"/>
                </a:solidFill>
              </a:rPr>
              <a:t>лицей №</a:t>
            </a:r>
            <a:r>
              <a:rPr lang="ru-RU" sz="2000" dirty="0" smtClean="0">
                <a:solidFill>
                  <a:srgbClr val="993300"/>
                </a:solidFill>
              </a:rPr>
              <a:t>21г</a:t>
            </a:r>
            <a:r>
              <a:rPr lang="ru-RU" sz="2000" dirty="0">
                <a:solidFill>
                  <a:srgbClr val="993300"/>
                </a:solidFill>
              </a:rPr>
              <a:t>. </a:t>
            </a:r>
            <a:r>
              <a:rPr lang="ru-RU" sz="2000" dirty="0" smtClean="0">
                <a:solidFill>
                  <a:srgbClr val="993300"/>
                </a:solidFill>
              </a:rPr>
              <a:t>Иваново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93300"/>
                </a:solidFill>
              </a:rPr>
              <a:t>Слайд № 2 - картинка Скоморох - </a:t>
            </a:r>
            <a:r>
              <a:rPr lang="en-US" sz="2000" dirty="0">
                <a:solidFill>
                  <a:srgbClr val="993300"/>
                </a:solidFill>
                <a:hlinkClick r:id="rId3"/>
              </a:rPr>
              <a:t>http://ru.dreamstime.com</a:t>
            </a:r>
            <a:r>
              <a:rPr lang="en-US" sz="2000" dirty="0" smtClean="0">
                <a:solidFill>
                  <a:srgbClr val="993300"/>
                </a:solidFill>
                <a:hlinkClick r:id="rId3"/>
              </a:rPr>
              <a:t>/</a:t>
            </a:r>
            <a:endParaRPr lang="ru-RU" sz="2000" dirty="0" smtClean="0">
              <a:solidFill>
                <a:srgbClr val="993300"/>
              </a:solidFill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93300"/>
                </a:solidFill>
              </a:rPr>
              <a:t>Слайд № 3 – картинка Ярмарка - </a:t>
            </a:r>
            <a:r>
              <a:rPr lang="en-US" sz="2000" dirty="0">
                <a:solidFill>
                  <a:srgbClr val="993300"/>
                </a:solidFill>
                <a:hlinkClick r:id="rId4"/>
              </a:rPr>
              <a:t>https://</a:t>
            </a:r>
            <a:r>
              <a:rPr lang="en-US" sz="2000" dirty="0" smtClean="0">
                <a:solidFill>
                  <a:srgbClr val="993300"/>
                </a:solidFill>
                <a:hlinkClick r:id="rId4"/>
              </a:rPr>
              <a:t>www.google.ru/search?q</a:t>
            </a:r>
            <a:endParaRPr lang="ru-RU" sz="2000" u="sng" dirty="0" smtClean="0">
              <a:solidFill>
                <a:srgbClr val="993300"/>
              </a:solidFill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93300"/>
                </a:solidFill>
              </a:rPr>
              <a:t>Слайд № 4 – картинка Масло - </a:t>
            </a:r>
            <a:r>
              <a:rPr lang="en-US" sz="2000" dirty="0">
                <a:solidFill>
                  <a:srgbClr val="993300"/>
                </a:solidFill>
                <a:hlinkClick r:id="rId4"/>
              </a:rPr>
              <a:t>https://</a:t>
            </a:r>
            <a:r>
              <a:rPr lang="en-US" sz="2000" dirty="0" smtClean="0">
                <a:solidFill>
                  <a:srgbClr val="993300"/>
                </a:solidFill>
                <a:hlinkClick r:id="rId4"/>
              </a:rPr>
              <a:t>www.google.ru/search?q</a:t>
            </a:r>
            <a:endParaRPr lang="ru-RU" sz="2000" dirty="0" smtClean="0">
              <a:solidFill>
                <a:srgbClr val="993300"/>
              </a:solidFill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93300"/>
                </a:solidFill>
              </a:rPr>
              <a:t>Слайд № 5 – картинка Блины - </a:t>
            </a:r>
            <a:r>
              <a:rPr lang="en-US" sz="2000" dirty="0">
                <a:solidFill>
                  <a:srgbClr val="993300"/>
                </a:solidFill>
                <a:hlinkClick r:id="rId4"/>
              </a:rPr>
              <a:t>https://</a:t>
            </a:r>
            <a:r>
              <a:rPr lang="en-US" sz="2000" dirty="0" smtClean="0">
                <a:solidFill>
                  <a:srgbClr val="993300"/>
                </a:solidFill>
                <a:hlinkClick r:id="rId4"/>
              </a:rPr>
              <a:t>www.google.ru/search?q</a:t>
            </a:r>
            <a:endParaRPr lang="ru-RU" sz="2000" dirty="0" smtClean="0">
              <a:solidFill>
                <a:srgbClr val="993300"/>
              </a:solidFill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93300"/>
                </a:solidFill>
              </a:rPr>
              <a:t>Слайд № 6 – фото Печка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93300"/>
                </a:solidFill>
              </a:rPr>
              <a:t>Слайд № 7 – картинка Весна - </a:t>
            </a:r>
            <a:r>
              <a:rPr lang="en-US" sz="2000" dirty="0">
                <a:solidFill>
                  <a:srgbClr val="993300"/>
                </a:solidFill>
                <a:hlinkClick r:id="rId4"/>
              </a:rPr>
              <a:t>https://</a:t>
            </a:r>
            <a:r>
              <a:rPr lang="en-US" sz="2000" dirty="0" smtClean="0">
                <a:solidFill>
                  <a:srgbClr val="993300"/>
                </a:solidFill>
                <a:hlinkClick r:id="rId4"/>
              </a:rPr>
              <a:t>www.google.ru/search?q</a:t>
            </a:r>
            <a:endParaRPr lang="ru-RU" sz="2000" dirty="0" smtClean="0">
              <a:solidFill>
                <a:srgbClr val="993300"/>
              </a:solidFill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93300"/>
                </a:solidFill>
              </a:rPr>
              <a:t>Слайд № 8 – картинка Ложки -  </a:t>
            </a:r>
            <a:r>
              <a:rPr lang="en-US" sz="2000" dirty="0">
                <a:solidFill>
                  <a:srgbClr val="993300"/>
                </a:solidFill>
                <a:hlinkClick r:id="rId4"/>
              </a:rPr>
              <a:t>https://</a:t>
            </a:r>
            <a:r>
              <a:rPr lang="en-US" sz="2000" dirty="0" smtClean="0">
                <a:solidFill>
                  <a:srgbClr val="993300"/>
                </a:solidFill>
                <a:hlinkClick r:id="rId4"/>
              </a:rPr>
              <a:t>www.google.ru/search?q</a:t>
            </a:r>
            <a:endParaRPr lang="ru-RU" sz="2000" dirty="0" smtClean="0">
              <a:solidFill>
                <a:srgbClr val="993300"/>
              </a:solidFill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93300"/>
                </a:solidFill>
              </a:rPr>
              <a:t>Слайд № 9 – картинка Солнце - </a:t>
            </a:r>
            <a:r>
              <a:rPr lang="en-US" sz="2000" dirty="0">
                <a:solidFill>
                  <a:srgbClr val="993300"/>
                </a:solidFill>
                <a:hlinkClick r:id="rId4"/>
              </a:rPr>
              <a:t>https://</a:t>
            </a:r>
            <a:r>
              <a:rPr lang="en-US" sz="2000" dirty="0" smtClean="0">
                <a:solidFill>
                  <a:srgbClr val="993300"/>
                </a:solidFill>
                <a:hlinkClick r:id="rId4"/>
              </a:rPr>
              <a:t>www.google.ru/search?q</a:t>
            </a:r>
            <a:endParaRPr lang="ru-RU" sz="2000" dirty="0" smtClean="0">
              <a:solidFill>
                <a:srgbClr val="993300"/>
              </a:solidFill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93300"/>
                </a:solidFill>
              </a:rPr>
              <a:t>Слайд № 10 – картинка Платок - </a:t>
            </a:r>
            <a:r>
              <a:rPr lang="en-US" sz="2000" dirty="0">
                <a:solidFill>
                  <a:srgbClr val="993300"/>
                </a:solidFill>
                <a:hlinkClick r:id="rId4"/>
              </a:rPr>
              <a:t>https://</a:t>
            </a:r>
            <a:r>
              <a:rPr lang="en-US" sz="2000" dirty="0" smtClean="0">
                <a:solidFill>
                  <a:srgbClr val="993300"/>
                </a:solidFill>
                <a:hlinkClick r:id="rId4"/>
              </a:rPr>
              <a:t>www.google.ru/search?q</a:t>
            </a:r>
            <a:endParaRPr lang="ru-RU" sz="2000" dirty="0" smtClean="0">
              <a:solidFill>
                <a:srgbClr val="993300"/>
              </a:solidFill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93300"/>
                </a:solidFill>
              </a:rPr>
              <a:t>Слайд № 11 – картинка анимационная Масленица –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993300"/>
                </a:solidFill>
                <a:hlinkClick r:id="rId5"/>
              </a:rPr>
              <a:t>http</a:t>
            </a:r>
            <a:r>
              <a:rPr lang="en-US" sz="2000" dirty="0">
                <a:solidFill>
                  <a:srgbClr val="993300"/>
                </a:solidFill>
                <a:hlinkClick r:id="rId5"/>
              </a:rPr>
              <a:t>://</a:t>
            </a:r>
            <a:r>
              <a:rPr lang="en-US" sz="2000" dirty="0" smtClean="0">
                <a:solidFill>
                  <a:srgbClr val="993300"/>
                </a:solidFill>
                <a:hlinkClick r:id="rId5"/>
              </a:rPr>
              <a:t>animated-images.su/photo/otkrytki/maslenica/56</a:t>
            </a:r>
            <a:endParaRPr lang="ru-RU" sz="20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88913"/>
            <a:ext cx="590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Кто играет на дуде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Целый день?</a:t>
            </a:r>
            <a:endParaRPr kumimoji="0" lang="ru-RU" sz="24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Кто и пляшет и поёт,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Веселит вовсю народ?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Ох, мальчишечка неплох,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зовётся …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(скоморох)</a:t>
            </a: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/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endParaRPr kumimoji="0" lang="ru-RU" sz="24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</a:endParaRPr>
          </a:p>
        </p:txBody>
      </p:sp>
      <p:pic>
        <p:nvPicPr>
          <p:cNvPr id="5122" name="Picture 2" descr="http://thumbs.dreamstime.com/z/%D1%81%D0%BA%D0%BE%D0%BC%D0%BE%D1%80%D0%BE%D1%85-40698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0"/>
          <a:stretch/>
        </p:blipFill>
        <p:spPr bwMode="auto">
          <a:xfrm>
            <a:off x="5580112" y="1241757"/>
            <a:ext cx="3225891" cy="4702182"/>
          </a:xfrm>
          <a:prstGeom prst="rect">
            <a:avLst/>
          </a:prstGeom>
          <a:noFill/>
          <a:ln w="762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Что за место</a:t>
            </a:r>
            <a:r>
              <a:rPr kumimoji="0" lang="ru-RU" sz="24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,</a:t>
            </a: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вы скажите,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Как назвать его, друзья?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Будто в модном магазине,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Можно все купить всегда,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Есть прилавки и витрины,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Продавцы у них стоят,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Раз в году они выходят,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Сувениры продавать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(ярмарка)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6146" name="Picture 2" descr="http://img.2r.ru/geo_objects/2015/08/1029c085bd53bef7f37aee5b5a04b3b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/>
          <a:stretch/>
        </p:blipFill>
        <p:spPr bwMode="auto">
          <a:xfrm>
            <a:off x="3707904" y="3393936"/>
            <a:ext cx="4608512" cy="3311664"/>
          </a:xfrm>
          <a:prstGeom prst="rect">
            <a:avLst/>
          </a:prstGeom>
          <a:noFill/>
          <a:ln w="762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6632"/>
            <a:ext cx="59046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Сей продукт дает корова,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Он на солнышке блестит.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он хорош к блинам и к каше,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В холодильнике лежит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(масло)</a:t>
            </a:r>
            <a:endParaRPr kumimoji="0" lang="ru-RU" sz="24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://biopuls.info/bio/pict/2011/11/886-201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85472"/>
            <a:ext cx="6196013" cy="3872508"/>
          </a:xfrm>
          <a:prstGeom prst="rect">
            <a:avLst/>
          </a:prstGeom>
          <a:noFill/>
          <a:ln w="762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260648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С маслом и сметаной –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Разные они вкусны!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Сладкие румяные –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Словно солнышки…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(блины)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2050" name="Picture 2" descr="http://kafe-belochka.ru/images/blini/s_masl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904656" cy="3929281"/>
          </a:xfrm>
          <a:prstGeom prst="rect">
            <a:avLst/>
          </a:prstGeom>
          <a:noFill/>
          <a:ln w="762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203884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В избе – ИЗБА,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НА </a:t>
            </a:r>
            <a:r>
              <a:rPr kumimoji="0" lang="ru-RU" sz="24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ИЗБЕ </a:t>
            </a: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– ТРУБА.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Зашумело в избе,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загудело в трубе!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Видит пламя народ,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А тушить не идёт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(печка)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114800" cy="61849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21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Метель затихла, ветры смолкли,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У елей чуть блестят иголки.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А Дед Мороз садится в сани,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Ему пора прощаться с нами.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Ему на смену величаво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Идёт красавица одна.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О ней вы знаете немало,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Зовут красавицу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(весна)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3074" name="Picture 2" descr="http://www.zanimatika.narod.ru/Vesna_devo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53" y="2780928"/>
            <a:ext cx="3792389" cy="3917315"/>
          </a:xfrm>
          <a:prstGeom prst="rect">
            <a:avLst/>
          </a:prstGeom>
          <a:noFill/>
          <a:ln w="762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832" y="404664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За обедом суп едят,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к вечеру «заговорят»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деревянные девчонки,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музыкальные сестрёнки.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Поиграй и ты немножко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На красивых ярких…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(ложках)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4098" name="Picture 2" descr="http://img1.liveinternet.ru/images/attach/b/4/103/659/103659131_large_loz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5010824" cy="3758118"/>
          </a:xfrm>
          <a:prstGeom prst="rect">
            <a:avLst/>
          </a:prstGeom>
          <a:noFill/>
          <a:ln w="762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5748" y="170776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В синем небе жёлтый Блин.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Ну давай его съедим!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Нет, уж больно Блин горяч,</a:t>
            </a:r>
            <a:b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</a:b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Ты свои </a:t>
            </a:r>
            <a:r>
              <a:rPr kumimoji="0" lang="ru-RU" sz="2400" b="1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ладошКи</a:t>
            </a: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прячь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(солнце)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5124" name="Picture 4" descr="http://icdn.lenta.ru/images/2014/12/26/13/20141226130418978/detail_7f24d29f964b6053c4699c510e3c05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363072" cy="4242048"/>
          </a:xfrm>
          <a:prstGeom prst="rect">
            <a:avLst/>
          </a:prstGeom>
          <a:noFill/>
          <a:ln w="762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он_01 - копия (3)">
  <a:themeElements>
    <a:clrScheme name="Другая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B770"/>
      </a:folHlink>
    </a:clrScheme>
    <a:fontScheme name="фон_01 - копия (3)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он_01 - копия (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фон_01 - копия (3)">
  <a:themeElements>
    <a:clrScheme name="фон_01 - копия (3)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фон_01 - копия (3)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он_01 - копия (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фон_01 - копия (3)">
  <a:themeElements>
    <a:clrScheme name="фон_01 - копия (3)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фон_01 - копия (3)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он_01 - копия (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375</Words>
  <Application>Microsoft Office PowerPoint</Application>
  <PresentationFormat>Экран (4:3)</PresentationFormat>
  <Paragraphs>203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фон_01 - копия (3)</vt:lpstr>
      <vt:lpstr>1_фон_01 - копия (3)</vt:lpstr>
      <vt:lpstr>2_фон_01 - копия (3)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user12</dc:creator>
  <cp:lastModifiedBy>user12</cp:lastModifiedBy>
  <cp:revision>22</cp:revision>
  <dcterms:created xsi:type="dcterms:W3CDTF">2015-09-24T14:52:40Z</dcterms:created>
  <dcterms:modified xsi:type="dcterms:W3CDTF">2015-09-29T15:54:33Z</dcterms:modified>
</cp:coreProperties>
</file>