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7" r:id="rId6"/>
    <p:sldId id="272" r:id="rId7"/>
    <p:sldId id="269" r:id="rId8"/>
    <p:sldId id="258" r:id="rId9"/>
    <p:sldId id="259" r:id="rId10"/>
    <p:sldId id="270" r:id="rId11"/>
    <p:sldId id="260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2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2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8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4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0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7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7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85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66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4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F0AD-2282-4226-9133-6F3C425AF675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EC4F-6E48-420A-8010-EF7ABFFD0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88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vlodar" TargetMode="External"/><Relationship Id="rId13" Type="http://schemas.openxmlformats.org/officeDocument/2006/relationships/image" Target="../media/image14.jpeg"/><Relationship Id="rId3" Type="http://schemas.openxmlformats.org/officeDocument/2006/relationships/hyperlink" Target="https://en.wikipedia.org/wiki/Astana" TargetMode="External"/><Relationship Id="rId7" Type="http://schemas.openxmlformats.org/officeDocument/2006/relationships/hyperlink" Target="https://en.wikipedia.org/wiki/Taraz" TargetMode="External"/><Relationship Id="rId12" Type="http://schemas.openxmlformats.org/officeDocument/2006/relationships/image" Target="../media/image13.jpeg"/><Relationship Id="rId2" Type="http://schemas.openxmlformats.org/officeDocument/2006/relationships/hyperlink" Target="https://en.wikipedia.org/wiki/Almat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Aktobe" TargetMode="External"/><Relationship Id="rId11" Type="http://schemas.openxmlformats.org/officeDocument/2006/relationships/hyperlink" Target="https://en.wikipedia.org/wiki/Oral,_Kazakhstan" TargetMode="External"/><Relationship Id="rId5" Type="http://schemas.openxmlformats.org/officeDocument/2006/relationships/hyperlink" Target="https://en.wikipedia.org/wiki/Karaganda" TargetMode="External"/><Relationship Id="rId15" Type="http://schemas.openxmlformats.org/officeDocument/2006/relationships/image" Target="../media/image16.jpeg"/><Relationship Id="rId10" Type="http://schemas.openxmlformats.org/officeDocument/2006/relationships/hyperlink" Target="https://en.wikipedia.org/wiki/Semey" TargetMode="External"/><Relationship Id="rId4" Type="http://schemas.openxmlformats.org/officeDocument/2006/relationships/hyperlink" Target="https://en.wikipedia.org/wiki/Shymkent" TargetMode="External"/><Relationship Id="rId9" Type="http://schemas.openxmlformats.org/officeDocument/2006/relationships/hyperlink" Target="https://en.wikipedia.org/wiki/Oskemen" TargetMode="External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0/0c/Kazakhstan-CIA_WFB_Map.png/300px-Kazakhstan-CIA_WFB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950" y="2133477"/>
            <a:ext cx="7694100" cy="3924000"/>
          </a:xfrm>
          <a:prstGeom prst="rect">
            <a:avLst/>
          </a:prstGeom>
          <a:ln cmpd="sng">
            <a:solidFill>
              <a:srgbClr val="FF0000"/>
            </a:solidFill>
          </a:ln>
          <a:extLst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Kazakhstan </a:t>
            </a:r>
            <a:r>
              <a:rPr lang="en-US" b="1" dirty="0">
                <a:solidFill>
                  <a:srgbClr val="FF0000"/>
                </a:solidFill>
              </a:rPr>
              <a:t>is the first neighbor country of 						Russia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		The biggest lake is Lake Balkhash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great-travel.ru/uploads/posts/2014-07/thumbs/1404847773_lake_balkh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75" y="1638000"/>
            <a:ext cx="6960000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2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e/ed/Syr_Darya.jpg/220px-Syr_Dar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31" y="2003737"/>
            <a:ext cx="8461510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		The longest river is </a:t>
            </a:r>
            <a:r>
              <a:rPr lang="en-US" b="1" dirty="0" err="1" smtClean="0">
                <a:solidFill>
                  <a:srgbClr val="FF0000"/>
                </a:solidFill>
              </a:rPr>
              <a:t>Syr</a:t>
            </a:r>
            <a:r>
              <a:rPr lang="en-US" b="1" dirty="0" smtClean="0">
                <a:solidFill>
                  <a:srgbClr val="FF0000"/>
                </a:solidFill>
              </a:rPr>
              <a:t> Darya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54528"/>
              </p:ext>
            </p:extLst>
          </p:nvPr>
        </p:nvGraphicFramePr>
        <p:xfrm>
          <a:off x="3417757" y="1618937"/>
          <a:ext cx="5252751" cy="50853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50917"/>
                <a:gridCol w="1811623"/>
                <a:gridCol w="1690211"/>
              </a:tblGrid>
              <a:tr h="627688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 dirty="0">
                          <a:effectLst/>
                          <a:hlinkClick r:id="rId2" tooltip="Almaty"/>
                        </a:rPr>
                        <a:t>Almaty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1,507,737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 dirty="0">
                          <a:effectLst/>
                          <a:hlinkClick r:id="rId3" tooltip="Astana"/>
                        </a:rPr>
                        <a:t>Astana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825,401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 dirty="0" err="1">
                          <a:effectLst/>
                          <a:hlinkClick r:id="rId4" tooltip="Shymkent"/>
                        </a:rPr>
                        <a:t>Shymkent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683,273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 dirty="0">
                          <a:effectLst/>
                          <a:hlinkClick r:id="rId5" tooltip="Karaganda"/>
                        </a:rPr>
                        <a:t>Karaganda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484,855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>
                          <a:effectLst/>
                          <a:hlinkClick r:id="rId6" tooltip="Aktobe"/>
                        </a:rPr>
                        <a:t>Aktobe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427,719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>
                          <a:effectLst/>
                          <a:hlinkClick r:id="rId7" tooltip="Taraz"/>
                        </a:rPr>
                        <a:t>Taraz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351,476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>
                          <a:effectLst/>
                          <a:hlinkClick r:id="rId8" tooltip="Pavlodar"/>
                        </a:rPr>
                        <a:t>Pavlodar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350,998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>
                          <a:effectLst/>
                          <a:hlinkClick r:id="rId9" tooltip="Oskemen"/>
                        </a:rPr>
                        <a:t>Oskemen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344,421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>
                          <a:effectLst/>
                          <a:hlinkClick r:id="rId10" tooltip="Semey"/>
                        </a:rPr>
                        <a:t>Semey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312,136</a:t>
                      </a:r>
                    </a:p>
                  </a:txBody>
                  <a:tcPr marL="9525" marR="9525" marT="9525" marB="9525" anchor="ctr"/>
                </a:tc>
              </a:tr>
              <a:tr h="287296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10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u="none" strike="noStrike">
                          <a:effectLst/>
                          <a:hlinkClick r:id="rId11" tooltip="Oral, Kazakhstan"/>
                        </a:rPr>
                        <a:t>Oral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>
                          <a:effectLst/>
                        </a:rPr>
                        <a:t>278,096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1026" name="Picture 2" descr="Almat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33" y="2412216"/>
            <a:ext cx="2563318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st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924" y="2412216"/>
            <a:ext cx="2394212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ymken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661" y="117129"/>
            <a:ext cx="248400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Karagand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87" y="267823"/>
            <a:ext cx="2563317" cy="135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90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2/26/Kazakhstan_provinces_and_province_capitals.svg/650px-Kazakhstan_provinces_and_province_capital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665" y="1840590"/>
            <a:ext cx="8614296" cy="48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013" y="260194"/>
            <a:ext cx="10515600" cy="1325563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Kazakhstan is divided into 14 regions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2974" y="42508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	Astana is the capital of Kazakhstan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upload.wikimedia.org/wikipedia/commons/thumb/6/66/Central_Downtown_Astana_2.jpg/220px-Central_Downtown_Astana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848" y="1750649"/>
            <a:ext cx="6943598" cy="46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56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			Baikonur </a:t>
            </a:r>
            <a:r>
              <a:rPr lang="en-US" b="1" dirty="0" err="1" smtClean="0">
                <a:solidFill>
                  <a:srgbClr val="FF0000"/>
                </a:solidFill>
              </a:rPr>
              <a:t>Cosmodrome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s://upload.wikimedia.org/wikipedia/commons/thumb/9/94/Soyuz_TMA-3_launch.jpg/170px-Soyuz_TMA-3_laun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03" y="1647506"/>
            <a:ext cx="4661941" cy="521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04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Nursultan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Nazarbaev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102" name="Picture 6" descr="http://deyerler.org/uploads/posts/2010-12/1291203785_nursultan_nazarbayev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000" y="1746000"/>
            <a:ext cx="6816000" cy="51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30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	Wheat is a major source of hard currency.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Сельское хозяйство в Казахста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900" y="2022648"/>
            <a:ext cx="8068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3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infokart.ru/wp-content/uploads/2009/10/kazakhst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" y="310864"/>
            <a:ext cx="11887200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07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1/17/Astana-steppe-7748.jpg/220px-Astana-steppe-7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31" y="1854000"/>
            <a:ext cx="6671999" cy="50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Kazakhstan’s steppe(plain)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Aral Sea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aa1f01445d397066373234d7f47035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937" y="1987524"/>
            <a:ext cx="6244043" cy="4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5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37</Words>
  <Application>Microsoft Office PowerPoint</Application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Kazakhstan is the first neighbor country of       Russia</vt:lpstr>
      <vt:lpstr> Kazakhstan is divided into 14 regions</vt:lpstr>
      <vt:lpstr> Astana is the capital of Kazakhstan</vt:lpstr>
      <vt:lpstr>   Baikonur Cosmodrome</vt:lpstr>
      <vt:lpstr>   Nursultan  Nazarbaev</vt:lpstr>
      <vt:lpstr> Wheat is a major source of hard currency.</vt:lpstr>
      <vt:lpstr>Презентация PowerPoint</vt:lpstr>
      <vt:lpstr>  Kazakhstan’s steppe(plain)</vt:lpstr>
      <vt:lpstr>    Aral Sea</vt:lpstr>
      <vt:lpstr>  The biggest lake is Lake Balkhash</vt:lpstr>
      <vt:lpstr>  The longest river is Syr Darya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2015-09-20T19:38:19Z</dcterms:created>
  <dcterms:modified xsi:type="dcterms:W3CDTF">2015-10-20T07:26:25Z</dcterms:modified>
</cp:coreProperties>
</file>