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203E27F9-B38E-46D2-889E-7F60217EDBB6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98CE013-CBE1-4710-BC8A-87EDFC1C3D6A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117180" cy="1470025"/>
          </a:xfrm>
        </p:spPr>
        <p:txBody>
          <a:bodyPr/>
          <a:lstStyle/>
          <a:p>
            <a:pPr algn="ctr"/>
            <a:r>
              <a:rPr lang="ru-RU" sz="8800" b="1" dirty="0" smtClean="0">
                <a:solidFill>
                  <a:schemeClr val="accent2">
                    <a:lumMod val="75000"/>
                  </a:schemeClr>
                </a:solidFill>
                <a:latin typeface="Candara" panose="020E0502030303020204" pitchFamily="34" charset="0"/>
              </a:rPr>
              <a:t>Финляндия</a:t>
            </a:r>
            <a:endParaRPr lang="ru-RU" sz="8800" b="1" dirty="0">
              <a:solidFill>
                <a:schemeClr val="accent2">
                  <a:lumMod val="7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013176"/>
            <a:ext cx="3456384" cy="861420"/>
          </a:xfrm>
        </p:spPr>
        <p:txBody>
          <a:bodyPr/>
          <a:lstStyle/>
          <a:p>
            <a:pPr algn="ctr"/>
            <a:r>
              <a:rPr lang="ru-RU" dirty="0" smtClean="0"/>
              <a:t>Рыбак Мария</a:t>
            </a:r>
          </a:p>
          <a:p>
            <a:pPr algn="ctr"/>
            <a:r>
              <a:rPr lang="ru-RU" dirty="0" smtClean="0"/>
              <a:t>Аверин Георгий</a:t>
            </a:r>
            <a:endParaRPr lang="ru-RU" dirty="0"/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326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779"/>
    </mc:Choice>
    <mc:Fallback xmlns="">
      <p:transition advTm="3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59"/>
            <a:ext cx="7920880" cy="1584176"/>
          </a:xfrm>
        </p:spPr>
        <p:txBody>
          <a:bodyPr/>
          <a:lstStyle/>
          <a:p>
            <a:pPr algn="ctr"/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Finland borders Russia. Finland is washed by the Baltic Sea.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064896" cy="482453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499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48246">
        <p14:honeycomb/>
      </p:transition>
    </mc:Choice>
    <mc:Fallback xmlns="">
      <p:transition spd="slow" advTm="4824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25113" cy="924475"/>
          </a:xfrm>
        </p:spPr>
        <p:txBody>
          <a:bodyPr/>
          <a:lstStyle/>
          <a:p>
            <a:pPr algn="ctr"/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climate of Finland is rather cold. From -45 to +32</a:t>
            </a:r>
            <a:endParaRPr lang="ru-RU" sz="4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8208912" cy="513300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639304"/>
      </p:ext>
    </p:extLst>
  </p:cSld>
  <p:clrMapOvr>
    <a:masterClrMapping/>
  </p:clrMapOvr>
  <p:transition spd="slow" advTm="3578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Finland is a country of thousands of lakes and islands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7416824" cy="5006801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753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7587">
        <p14:ripple/>
      </p:transition>
    </mc:Choice>
    <mc:Fallback xmlns="">
      <p:transition spd="slow" advTm="2758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125113" cy="492427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capital of the country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is 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Helsinki. The population of the country is 5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and a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half million people.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48" y="2132856"/>
            <a:ext cx="7488832" cy="4896544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811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2381">
        <p:blinds dir="vert"/>
      </p:transition>
    </mc:Choice>
    <mc:Fallback xmlns="">
      <p:transition spd="slow" advTm="22381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3080" cy="924475"/>
          </a:xfrm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main industrial branches are metal industry and forest industry.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4752528" cy="25922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077072"/>
            <a:ext cx="4824536" cy="259228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954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146">
        <p:dissolve/>
      </p:transition>
    </mc:Choice>
    <mc:Fallback xmlns="">
      <p:transition spd="slow" advTm="17146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492896"/>
            <a:ext cx="7162957" cy="924475"/>
          </a:xfrm>
        </p:spPr>
        <p:txBody>
          <a:bodyPr/>
          <a:lstStyle/>
          <a:p>
            <a:pPr algn="ctr"/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Thank you for your attention.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6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83">
        <p:split orient="vert"/>
      </p:transition>
    </mc:Choice>
    <mc:Fallback xmlns="">
      <p:transition spd="slow" advTm="1183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.8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1"/>
</p:tagLst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Осень</Template>
  <TotalTime>2932</TotalTime>
  <Words>80</Words>
  <Application>Microsoft Office PowerPoint</Application>
  <PresentationFormat>Экран (4:3)</PresentationFormat>
  <Paragraphs>9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Candara</vt:lpstr>
      <vt:lpstr>Courier New</vt:lpstr>
      <vt:lpstr>Trebuchet MS</vt:lpstr>
      <vt:lpstr>Verdana</vt:lpstr>
      <vt:lpstr>Wingdings 2</vt:lpstr>
      <vt:lpstr>Autumn</vt:lpstr>
      <vt:lpstr>Финляндия</vt:lpstr>
      <vt:lpstr>Finland borders Russia. Finland is washed by the Baltic Sea.</vt:lpstr>
      <vt:lpstr>The climate of Finland is rather cold. From -45 to +32</vt:lpstr>
      <vt:lpstr>Finland is a country of thousands of lakes and islands.</vt:lpstr>
      <vt:lpstr>The capital of the country is  Helsinki. The population of the country is 5 and a half million people.</vt:lpstr>
      <vt:lpstr>The main industrial branches are metal industry and forest industry.</vt:lpstr>
      <vt:lpstr>Thank you for your attention.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Финляндия</dc:title>
  <dc:creator>Маша</dc:creator>
  <cp:lastModifiedBy>User</cp:lastModifiedBy>
  <cp:revision>13</cp:revision>
  <dcterms:created xsi:type="dcterms:W3CDTF">2015-09-27T16:44:39Z</dcterms:created>
  <dcterms:modified xsi:type="dcterms:W3CDTF">2015-10-20T07:34:38Z</dcterms:modified>
</cp:coreProperties>
</file>