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</p:sldMasterIdLst>
  <p:sldIdLst>
    <p:sldId id="263" r:id="rId3"/>
    <p:sldId id="264" r:id="rId4"/>
    <p:sldId id="256" r:id="rId5"/>
    <p:sldId id="277" r:id="rId6"/>
    <p:sldId id="278" r:id="rId7"/>
    <p:sldId id="285" r:id="rId8"/>
    <p:sldId id="294" r:id="rId9"/>
    <p:sldId id="295" r:id="rId10"/>
    <p:sldId id="282" r:id="rId11"/>
    <p:sldId id="296" r:id="rId12"/>
    <p:sldId id="279" r:id="rId13"/>
    <p:sldId id="280" r:id="rId14"/>
    <p:sldId id="297" r:id="rId15"/>
    <p:sldId id="298" r:id="rId16"/>
    <p:sldId id="299" r:id="rId17"/>
    <p:sldId id="281" r:id="rId18"/>
    <p:sldId id="29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9900"/>
    <a:srgbClr val="AFFFA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344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\Рабочий стол\для шаблонов\ввсс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57250" y="1357313"/>
            <a:ext cx="74009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8" y="6630988"/>
            <a:ext cx="1066800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357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1EEB38-4426-47BF-B378-89607DD9E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0614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98F8-CB62-433D-9A6B-63607FDD819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9941B-D427-454C-A643-6105411A7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47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3C0A2-EFB1-47F8-975B-005511A46B59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CC37F-F7F3-44B6-A157-FA473CDFC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299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2208F-A283-4916-A3AB-93A472E84B8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28605-3CA6-4609-9AE3-2FC00BB176CA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1924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DB6B9-3E45-4137-B4B6-1CC42824FE4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EAF90-E23D-404D-B0EA-8ADA8D816A1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76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7B3D1-1FEF-45C5-9A07-A3B372FC6B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1A3EB-889B-42B9-BFD1-A6BC149D87FB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006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3A11A-A2F4-4879-BBDD-FD54CF9B94A4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85C76-EE33-413B-B819-51348BBCE565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480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12438-03FD-4171-82E2-BD112B222F0E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742E7-CCA0-4B6F-AECB-CF55E1B55ABA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57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03EA5-0BCF-4CAF-BD0E-61AF78A6123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17436-70C5-4281-B509-AD9E8A55770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6390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34213-EB7F-4A1F-8970-601FC3C1A41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A1228-547D-400A-B02D-6A84051FD7ED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9265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7BCCF-1C66-4A7C-9B1C-3273682F9236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FA796-3BE4-4FD4-AB86-1CE6B0E155E3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267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0E01C-E1C8-47B8-A983-17A498BFAFDE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D1E43-95A8-487C-9DB1-CF4B0614AE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0764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52709-E350-4C1F-A7EE-E377AB346490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A2DEC-5DD9-4BDB-B191-68B87C7CC7CF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720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34DFB-BD44-41EA-A021-913A38B88873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FDC4-4569-4F6C-9144-F57E2325FB8C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1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5330B-740D-49DA-B08E-4AF0D751A507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F07DD-C22C-44A2-9FBF-842CE50E3520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863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8F648-FA01-41F0-B6B9-5302FA161DF3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5085-F31A-4DC4-ABA7-1F0F7C4B4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51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4E666-0296-4F5F-85DF-2C2647F91E32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4D81C-8503-4761-BD68-318F53AAD1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825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48EA4-163C-4D4F-A2E3-D3B5037F0DBD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6B60C-836F-402F-B8EC-AE9A1E314B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6700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095C8-3287-4A9F-A19A-9BF1C82FC6F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AC485-4B76-4782-B2EA-B0686E0EF2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57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62C94-2260-4114-B9D2-38D3EBCED5A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49BE-C1A7-452B-A21A-F3E333123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9895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:\Documents and Settings\Admin\Рабочий стол\для шаблонов\ти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488AA-532F-493A-8177-B154988B372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49F2C-11A7-4A0B-8719-4EBAAC7CAC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22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2145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14313"/>
            <a:ext cx="906463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Admin\Рабочий стол\для шаблонов\Копия прозр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4538" y="0"/>
            <a:ext cx="779462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071687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8DF3-8FAC-44F4-B5F6-B4D9E799E4E0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8C59-6ADE-411A-B1F5-2261B4475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221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C8887F3-12CA-4891-B2EA-BD0EB429CFD5}" type="datetimeFigureOut">
              <a:rPr lang="ru-RU"/>
              <a:pPr>
                <a:defRPr/>
              </a:pPr>
              <a:t>01.11.2015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5E5CEE-7C40-46BA-A272-F06F7714B4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1031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86313"/>
            <a:ext cx="804863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" descr="C:\Documents and Settings\Admin\Рабочий стол\для шаблонов\Копия прозр2.gif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56588" y="4572000"/>
            <a:ext cx="8874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4" descr="C:\Documents and Settings\Admin\Рабочий стол\для шаблонов\прозр2.gif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72313" y="6053138"/>
            <a:ext cx="2071687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693" r:id="rId10"/>
    <p:sldLayoutId id="2147483694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7648C4F-22FA-43A7-A4DB-F3A22BB561DB}" type="datetimeFigureOut">
              <a:rPr lang="ru-RU">
                <a:solidFill>
                  <a:srgbClr val="FEFAC9"/>
                </a:solidFill>
              </a:rPr>
              <a:pPr>
                <a:defRPr/>
              </a:pPr>
              <a:t>01.11.2015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FEFAC9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AB9FCBB0-427F-409F-B486-BDC3C89EC114}" type="slidenum">
              <a:rPr lang="ru-RU">
                <a:solidFill>
                  <a:srgbClr val="FEFAC9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EFAC9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11004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fontAlgn="base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fontAlgn="base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fontAlgn="base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rontime\Desktop\&#1091;&#1088;&#1086;&#1082;&#1080;%20&#1089;%20&#1088;&#1072;&#1073;%20&#1089;&#1090;&#1086;&#1083;&#1072;\1%20&#1082;&#1083;&#1072;&#1089;&#1089;\&#1050;&#1088;&#1072;&#1081;%20&#1074;%20&#1082;&#1086;&#1090;&#1086;&#1088;&#1086;&#1084;%20&#1090;&#1099;%20&#1078;&#1080;&#1074;&#1077;&#1096;&#1100;%20&#1051;&#1077;&#1085;&#1080;&#1085;&#1086;&#1075;&#1086;&#1088;&#1089;&#1082;\&#1058;&#1072;&#1085;&#1077;&#1094;%20&#1096;&#1091;&#1088;&#1072;&#1083;&#1103;&#1090;.mp3" TargetMode="Externa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rontime\Desktop\&#1091;&#1088;&#1086;&#1082;&#1080;%20&#1089;%20&#1088;&#1072;&#1073;%20&#1089;&#1090;&#1086;&#1083;&#1072;\1%20&#1082;&#1083;&#1072;&#1089;&#1089;\&#1050;&#1088;&#1072;&#1081;%20&#1074;%20&#1082;&#1086;&#1090;&#1086;&#1088;&#1086;&#1084;%20&#1090;&#1099;%20&#1078;&#1080;&#1074;&#1077;&#1096;&#1100;%20&#1051;&#1077;&#1085;&#1080;&#1085;&#1086;&#1075;&#1086;&#1088;&#1089;&#1082;\&#1060;.&#1071;&#1088;&#1091;&#1083;&#1083;&#1080;&#1085;%20'&#1064;&#1091;&#1088;&#1072;&#1083;&#1077;'.%20&#1044;&#1077;&#1090;&#1089;&#1082;&#1080;&#1081;%20&#1090;&#1072;&#1085;&#1077;&#1094;,%20&#1093;&#1086;&#1088;.&#1051;.&#1071;&#1082;&#1086;&#1073;&#1089;&#1086;&#1085;&#1072;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rontime\Desktop\&#1050;&#1072;&#1088;&#1090;&#1080;&#1085;&#1099;%20&#1088;&#1086;&#1076;&#1085;&#1086;&#1081;%20&#1087;&#1088;&#1080;&#1088;&#1086;&#1076;&#1099;\&#1058;&#1072;&#1085;&#1077;&#1094;%20&#1096;&#1091;&#1088;&#1072;&#1083;&#1103;&#1090;_CUT.mp3" TargetMode="Externa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microsoft.com/office/2007/relationships/hdphoto" Target="../media/hdphoto2.wdp"/><Relationship Id="rId10" Type="http://schemas.openxmlformats.org/officeDocument/2006/relationships/image" Target="../media/image19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frontime\Desktop\&#1091;&#1088;&#1086;&#1082;&#1080;%20&#1089;%20&#1088;&#1072;&#1073;%20&#1089;&#1090;&#1086;&#1083;&#1072;\1%20&#1082;&#1083;&#1072;&#1089;&#1089;\&#1050;&#1088;&#1072;&#1081;%20&#1074;%20&#1082;&#1086;&#1090;&#1086;&#1088;&#1086;&#1084;%20&#1090;&#1099;%20&#1078;&#1080;&#1074;&#1077;&#1096;&#1100;%20&#1051;&#1077;&#1085;&#1080;&#1085;&#1086;&#1075;&#1086;&#1088;&#1089;&#1082;\&#1040;&#1081;&#1088;&#1072;&#1090;%20&#1043;&#1072;&#1081;&#1092;&#1091;&#1083;&#1083;&#1080;&#1085;%20(Ayrat%20Gayfullin)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frontime\Desktop\&#1091;&#1088;&#1086;&#1082;&#1080;%20&#1089;%20&#1088;&#1072;&#1073;%20&#1089;&#1090;&#1086;&#1083;&#1072;\1%20&#1082;&#1083;&#1072;&#1089;&#1089;\&#1050;&#1088;&#1072;&#1081;%20&#1074;%20&#1082;&#1086;&#1090;&#1086;&#1088;&#1086;&#1084;%20&#1090;&#1099;%20&#1078;&#1080;&#1074;&#1077;&#1096;&#1100;%20&#1051;&#1077;&#1085;&#1080;&#1085;&#1086;&#1075;&#1086;&#1088;&#1089;&#1082;\&#1058;&#1072;&#1085;&#1077;&#1094;%20&#1086;&#1075;&#1085;&#1077;&#1085;&#1085;&#1086;&#1081;%20&#1074;&#1077;&#1076;&#1100;&#1084;&#1099;.mp3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88840"/>
            <a:ext cx="3096344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РОДня</a:t>
            </a:r>
            <a:endParaRPr lang="ru-RU" sz="60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539552" y="692696"/>
            <a:ext cx="3096344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РОД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140968"/>
            <a:ext cx="3096344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наРОД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4509120"/>
            <a:ext cx="3600400" cy="1143000"/>
          </a:xfrm>
          <a:prstGeom prst="rect">
            <a:avLst/>
          </a:prstGeom>
          <a:ln w="6350" cap="rnd">
            <a:noFill/>
          </a:ln>
        </p:spPr>
        <p:txBody>
          <a:bodyPr anchor="b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приРОДа</a:t>
            </a:r>
            <a:endParaRPr lang="ru-RU" sz="6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211960" y="1844824"/>
            <a:ext cx="4464496" cy="1143000"/>
          </a:xfrm>
          <a:prstGeom prst="rect">
            <a:avLst/>
          </a:prstGeom>
          <a:ln w="6350" cap="rnd">
            <a:noFill/>
          </a:ln>
        </p:spPr>
        <p:txBody>
          <a:bodyPr anchor="b"/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tantia"/>
              </a:rPr>
              <a:t>РОДина</a:t>
            </a:r>
            <a:endParaRPr lang="ru-RU" sz="8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4815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inkazan.ru/wp-content/uploads/2010/07/IMG_88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1999"/>
            <a:ext cx="9144000" cy="6096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142852"/>
            <a:ext cx="7092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Батыр бросается на помощь </a:t>
            </a:r>
            <a:r>
              <a:rPr lang="ru-RU" sz="3600" b="1" dirty="0" err="1" smtClean="0">
                <a:solidFill>
                  <a:srgbClr val="C00000"/>
                </a:solidFill>
                <a:latin typeface="Monotype Corsiva" pitchFamily="66" charset="0"/>
              </a:rPr>
              <a:t>Сюимбике</a:t>
            </a:r>
            <a:endParaRPr lang="ru-RU" sz="3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art16.ru/gallery2/d/155858-4/img_459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642" y="4000504"/>
            <a:ext cx="4078155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58016" y="571480"/>
            <a:ext cx="20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Балет «</a:t>
            </a:r>
            <a:r>
              <a:rPr lang="ru-RU" b="1" dirty="0" err="1" smtClean="0"/>
              <a:t>Шурале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000892" y="142852"/>
            <a:ext cx="18031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err="1" smtClean="0"/>
              <a:t>Фарид</a:t>
            </a:r>
            <a:r>
              <a:rPr lang="ru-RU" sz="1600" b="1" dirty="0" smtClean="0"/>
              <a:t> </a:t>
            </a:r>
            <a:r>
              <a:rPr lang="ru-RU" sz="1600" b="1" dirty="0" err="1" smtClean="0"/>
              <a:t>Яруллин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15008" y="2071678"/>
            <a:ext cx="32031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Детский танец</a:t>
            </a:r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7" name="Танец шуралят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000768"/>
            <a:ext cx="304800" cy="304800"/>
          </a:xfrm>
          <a:prstGeom prst="rect">
            <a:avLst/>
          </a:prstGeom>
        </p:spPr>
      </p:pic>
      <p:pic>
        <p:nvPicPr>
          <p:cNvPr id="5122" name="Picture 2" descr="http://art16.ru/gallery2/d/155897-1/img_46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6014" y="3714641"/>
            <a:ext cx="4717986" cy="3143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http://art16.ru/gallery2/d/155937-1/img_468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214290"/>
            <a:ext cx="5154250" cy="3434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6929454" y="1000108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Действие второе</a:t>
            </a:r>
            <a:endParaRPr lang="ru-RU" b="1" dirty="0"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.Яруллин 'Шурале'. Детский танец, хор.Л.Якобсо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art16.ru/gallery2/d/155937-1/img_46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808"/>
            <a:ext cx="9144000" cy="6092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Танец шуралят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1643050"/>
            <a:ext cx="6120680" cy="483209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/>
              <a:t>Слышишь, улица родная, </a:t>
            </a:r>
            <a:br>
              <a:rPr lang="ru-RU" sz="2800" b="1" dirty="0" smtClean="0"/>
            </a:br>
            <a:r>
              <a:rPr lang="ru-RU" sz="2800" b="1" dirty="0" smtClean="0"/>
              <a:t>Нет тебя чудесней, </a:t>
            </a:r>
            <a:br>
              <a:rPr lang="ru-RU" sz="2800" b="1" dirty="0" smtClean="0"/>
            </a:br>
            <a:r>
              <a:rPr lang="ru-RU" sz="2800" b="1" dirty="0" smtClean="0"/>
              <a:t>Мы по улице шагаем </a:t>
            </a:r>
            <a:br>
              <a:rPr lang="ru-RU" sz="2800" b="1" dirty="0" smtClean="0"/>
            </a:br>
            <a:r>
              <a:rPr lang="ru-RU" sz="2800" b="1" dirty="0" smtClean="0"/>
              <a:t>Вместе с нашей песней.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Посмотри, как хорош </a:t>
            </a:r>
            <a:br>
              <a:rPr lang="ru-RU" sz="2800" b="1" dirty="0" smtClean="0"/>
            </a:br>
            <a:r>
              <a:rPr lang="ru-RU" sz="2800" b="1" dirty="0" smtClean="0"/>
              <a:t>Город тот, где ты живёшь. </a:t>
            </a:r>
            <a:br>
              <a:rPr lang="ru-RU" sz="2800" b="1" dirty="0" smtClean="0"/>
            </a:br>
            <a:r>
              <a:rPr lang="ru-RU" sz="2800" b="1" dirty="0" smtClean="0"/>
              <a:t>Посмотри, как хорош </a:t>
            </a:r>
            <a:br>
              <a:rPr lang="ru-RU" sz="2800" b="1" dirty="0" smtClean="0"/>
            </a:br>
            <a:r>
              <a:rPr lang="ru-RU" sz="2800" b="1" dirty="0" smtClean="0"/>
              <a:t>Город тот, где ты живёшь.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56994" y="404664"/>
            <a:ext cx="72594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Край, в котором ты живёшь</a:t>
            </a:r>
            <a:endParaRPr lang="ru-RU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86578" y="1714488"/>
            <a:ext cx="1944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Муз. Г. Гладкова</a:t>
            </a:r>
          </a:p>
          <a:p>
            <a:r>
              <a:rPr lang="ru-RU" dirty="0" smtClean="0"/>
              <a:t>Сл. Ю. </a:t>
            </a:r>
            <a:r>
              <a:rPr lang="ru-RU" dirty="0" err="1" smtClean="0"/>
              <a:t>Энтина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njust.tatarstan.ru/rus/file/news/news_15895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357422" y="4469161"/>
            <a:ext cx="3500462" cy="238883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3214686"/>
            <a:ext cx="5643602" cy="1000132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643042" y="1928802"/>
            <a:ext cx="5715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/>
              <a:t>Время не стоит, и идут года.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И растёт мой город, хорошеет.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Где бы ни был я, но в душе всегда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/>
              <a:t>Для меня мой город всех милее.</a:t>
            </a:r>
            <a:endParaRPr lang="ru-RU" sz="2400" b="1" dirty="0"/>
          </a:p>
        </p:txBody>
      </p:sp>
      <p:pic>
        <p:nvPicPr>
          <p:cNvPr id="1028" name="Picture 4" descr="http://i4.otzovik.com/product/2011/04/2882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-214338"/>
            <a:ext cx="1905000" cy="1905000"/>
          </a:xfrm>
          <a:prstGeom prst="rect">
            <a:avLst/>
          </a:prstGeom>
          <a:noFill/>
        </p:spPr>
      </p:pic>
      <p:pic>
        <p:nvPicPr>
          <p:cNvPr id="1030" name="Picture 6" descr="http://forum.anastasia.ru/files/_11467559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0"/>
            <a:ext cx="2260657" cy="1428736"/>
          </a:xfrm>
          <a:prstGeom prst="rect">
            <a:avLst/>
          </a:prstGeom>
          <a:noFill/>
        </p:spPr>
      </p:pic>
      <p:pic>
        <p:nvPicPr>
          <p:cNvPr id="1032" name="Picture 8" descr="http://trainclub.ru/forum/index.php?action=mgallery;id=823;preview;sa=med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0"/>
            <a:ext cx="2143141" cy="1430546"/>
          </a:xfrm>
          <a:prstGeom prst="rect">
            <a:avLst/>
          </a:prstGeom>
          <a:noFill/>
        </p:spPr>
      </p:pic>
      <p:pic>
        <p:nvPicPr>
          <p:cNvPr id="1034" name="Picture 10" descr="http://leninogorsk.siteedit.ru/images/800x600_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72330" y="0"/>
            <a:ext cx="1904981" cy="14287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648" y="2420888"/>
            <a:ext cx="58852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Край, в котором 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 живёшь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img1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352800"/>
            <a:ext cx="3505200" cy="3295650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343150" y="152400"/>
            <a:ext cx="83248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lnSpc>
                <a:spcPct val="80000"/>
              </a:lnSpc>
            </a:pPr>
            <a:r>
              <a:rPr kumimoji="0" lang="ru-RU" sz="5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rPr>
              <a:t>Композиторы</a:t>
            </a:r>
          </a:p>
        </p:txBody>
      </p:sp>
      <p:pic>
        <p:nvPicPr>
          <p:cNvPr id="27654" name="Picture 6" descr="img1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" y="1600200"/>
            <a:ext cx="2908300" cy="4267200"/>
          </a:xfrm>
          <a:prstGeom prst="rect">
            <a:avLst/>
          </a:prstGeom>
          <a:noFill/>
        </p:spPr>
      </p:pic>
      <p:pic>
        <p:nvPicPr>
          <p:cNvPr id="27655" name="Picture 7" descr="img10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1752600"/>
            <a:ext cx="2116138" cy="3048000"/>
          </a:xfrm>
          <a:prstGeom prst="rect">
            <a:avLst/>
          </a:prstGeom>
          <a:noFill/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28600" y="5791200"/>
            <a:ext cx="46672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b"/>
          <a:lstStyle/>
          <a:p>
            <a:pPr>
              <a:lnSpc>
                <a:spcPct val="80000"/>
              </a:lnSpc>
            </a:pPr>
            <a:r>
              <a:rPr kumimoji="0" lang="ru-RU" sz="3600" b="1">
                <a:solidFill>
                  <a:srgbClr val="CC3300"/>
                </a:solidFill>
                <a:latin typeface="Garamond" pitchFamily="18" charset="0"/>
              </a:rPr>
              <a:t>Луиза Батыр-Булгари</a:t>
            </a:r>
            <a:r>
              <a:rPr kumimoji="0" lang="ru-RU" sz="3600" b="1">
                <a:solidFill>
                  <a:schemeClr val="tx2"/>
                </a:solidFill>
                <a:latin typeface="Garamond" pitchFamily="18" charset="0"/>
              </a:rPr>
              <a:t>		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276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Ольга\Desktop\МУЗЫКА В ШКОЛЕ\СКАНЫ КНИГ И ЖУРНАЛОВ\КРИТСКАЯ УЧЕБНИКИ\Учебник 1 класс\Изображение043jp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r="154" b="40974"/>
          <a:stretch>
            <a:fillRect/>
          </a:stretch>
        </p:blipFill>
        <p:spPr bwMode="auto">
          <a:xfrm>
            <a:off x="214282" y="428604"/>
            <a:ext cx="4143404" cy="442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42910" y="3929066"/>
            <a:ext cx="1785950" cy="38519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http://img0.liveinternet.ru/images/attach/c/2/73/34/73034525_rol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142852"/>
            <a:ext cx="2825842" cy="1893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www.stihi.ru/pics/2009/03/05/621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28926" y="3143248"/>
            <a:ext cx="1857388" cy="1592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gigart.ru/uploads/posts/2009-10/1255294259_06fc4c8f685489a9ec2a3c688bc8.jpeg"/>
          <p:cNvPicPr>
            <a:picLocks noChangeAspect="1" noChangeArrowheads="1"/>
          </p:cNvPicPr>
          <p:nvPr/>
        </p:nvPicPr>
        <p:blipFill>
          <a:blip r:embed="rId8"/>
          <a:srcRect b="5434"/>
          <a:stretch>
            <a:fillRect/>
          </a:stretch>
        </p:blipFill>
        <p:spPr bwMode="auto">
          <a:xfrm>
            <a:off x="4714876" y="2071678"/>
            <a:ext cx="3988188" cy="25550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0" name="Picture 8" descr="http://smotret-mir.ru/wp-content/uploads/2012/08/%D0%A0%D0%BE%D0%B4%D0%BD%D0%BE%D0%B9-%D0%BA%D1%80%D0%B0%D0%B9-%D1%84%D0%BE%D1%82%D0%BE.jpg"/>
          <p:cNvPicPr>
            <a:picLocks noChangeAspect="1" noChangeArrowheads="1"/>
          </p:cNvPicPr>
          <p:nvPr/>
        </p:nvPicPr>
        <p:blipFill>
          <a:blip r:embed="rId9"/>
          <a:srcRect b="12280"/>
          <a:stretch>
            <a:fillRect/>
          </a:stretch>
        </p:blipFill>
        <p:spPr bwMode="auto">
          <a:xfrm>
            <a:off x="5214942" y="4643445"/>
            <a:ext cx="3000396" cy="2000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22" name="Picture 10" descr="http://www.stihi.ru/pics/2009/12/27/401.jpg"/>
          <p:cNvPicPr>
            <a:picLocks noChangeAspect="1" noChangeArrowheads="1"/>
          </p:cNvPicPr>
          <p:nvPr/>
        </p:nvPicPr>
        <p:blipFill>
          <a:blip r:embed="rId10"/>
          <a:srcRect b="6643"/>
          <a:stretch>
            <a:fillRect/>
          </a:stretch>
        </p:blipFill>
        <p:spPr bwMode="auto">
          <a:xfrm>
            <a:off x="785786" y="4714884"/>
            <a:ext cx="3905228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31030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648" y="2420888"/>
            <a:ext cx="58852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Край, в котором 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 живёшь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728" y="500042"/>
            <a:ext cx="6359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9900"/>
                </a:solidFill>
              </a:rPr>
              <a:t>Картины родной природы </a:t>
            </a:r>
            <a:endParaRPr lang="ru-RU" sz="3600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4648" y="2420888"/>
            <a:ext cx="588526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Край, в котором </a:t>
            </a:r>
          </a:p>
          <a:p>
            <a:pPr algn="ctr"/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r>
              <a:rPr lang="ru-RU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ы живёшь</a:t>
            </a:r>
            <a:endParaRPr lang="ru-RU" sz="54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Айрат Гайфуллин (Ayrat Gayfullin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o4.imgsmail.ru/imgpreview?key=3fc9e2205a90ae80&amp;mb=imgdb_preview_1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407867" cy="464347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0" y="2214554"/>
            <a:ext cx="359021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err="1" smtClean="0"/>
              <a:t>Фарид</a:t>
            </a:r>
            <a:endParaRPr lang="ru-RU" sz="6600" dirty="0" smtClean="0"/>
          </a:p>
          <a:p>
            <a:r>
              <a:rPr lang="ru-RU" sz="6600" dirty="0" err="1" smtClean="0"/>
              <a:t>Яруллин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4857752" y="4929198"/>
            <a:ext cx="2390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1913-1943</a:t>
            </a:r>
            <a:endParaRPr lang="ru-RU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lah.ru/text/baranov/dino/24.jpg"/>
          <p:cNvPicPr>
            <a:picLocks noChangeAspect="1" noChangeArrowheads="1"/>
          </p:cNvPicPr>
          <p:nvPr/>
        </p:nvPicPr>
        <p:blipFill>
          <a:blip r:embed="rId2"/>
          <a:srcRect r="47081"/>
          <a:stretch>
            <a:fillRect/>
          </a:stretch>
        </p:blipFill>
        <p:spPr bwMode="auto">
          <a:xfrm>
            <a:off x="567649" y="1071546"/>
            <a:ext cx="2062794" cy="2100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714612" y="214290"/>
            <a:ext cx="33185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Балет</a:t>
            </a:r>
          </a:p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«</a:t>
            </a:r>
            <a:r>
              <a:rPr lang="ru-RU" sz="6600" b="1" dirty="0" err="1" smtClean="0">
                <a:solidFill>
                  <a:srgbClr val="C00000"/>
                </a:solidFill>
                <a:latin typeface="Monotype Corsiva" pitchFamily="66" charset="0"/>
              </a:rPr>
              <a:t>Шурале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" name="Picture 2" descr="http://art16.ru/gallery2/d/155908-4/img_4625.jpg"/>
          <p:cNvPicPr>
            <a:picLocks noChangeAspect="1" noChangeArrowheads="1"/>
          </p:cNvPicPr>
          <p:nvPr/>
        </p:nvPicPr>
        <p:blipFill>
          <a:blip r:embed="rId3"/>
          <a:srcRect b="8215"/>
          <a:stretch>
            <a:fillRect/>
          </a:stretch>
        </p:blipFill>
        <p:spPr bwMode="auto">
          <a:xfrm>
            <a:off x="1" y="3143248"/>
            <a:ext cx="578644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http://ikompozitor.ru/files/4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1928802"/>
            <a:ext cx="3286116" cy="492919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1.tatar-inform.ru/image/thea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357298"/>
            <a:ext cx="6786610" cy="453010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5429264"/>
            <a:ext cx="6437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Татарский государственный театр оперы и балета им. </a:t>
            </a:r>
            <a:r>
              <a:rPr lang="ru-RU" sz="1400" b="1" dirty="0" err="1" smtClean="0">
                <a:solidFill>
                  <a:schemeClr val="bg1"/>
                </a:solidFill>
              </a:rPr>
              <a:t>Мусы</a:t>
            </a:r>
            <a:r>
              <a:rPr lang="ru-RU" sz="1400" b="1" dirty="0" smtClean="0">
                <a:solidFill>
                  <a:schemeClr val="bg1"/>
                </a:solidFill>
              </a:rPr>
              <a:t> </a:t>
            </a:r>
            <a:r>
              <a:rPr lang="ru-RU" sz="1400" b="1" dirty="0" err="1" smtClean="0">
                <a:solidFill>
                  <a:schemeClr val="bg1"/>
                </a:solidFill>
              </a:rPr>
              <a:t>Джалиля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500042"/>
            <a:ext cx="83582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Балет был поставлен в 1942 году Татарским Государственным театром оперы и балета и сразу же получил признание народа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Шурале"/>
          <p:cNvPicPr>
            <a:picLocks noChangeAspect="1" noChangeArrowheads="1"/>
          </p:cNvPicPr>
          <p:nvPr/>
        </p:nvPicPr>
        <p:blipFill>
          <a:blip r:embed="rId2"/>
          <a:srcRect b="7506"/>
          <a:stretch>
            <a:fillRect/>
          </a:stretch>
        </p:blipFill>
        <p:spPr bwMode="auto">
          <a:xfrm>
            <a:off x="0" y="1225867"/>
            <a:ext cx="9141948" cy="56321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142852"/>
            <a:ext cx="83582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Балет «</a:t>
            </a:r>
            <a:r>
              <a:rPr lang="ru-RU" sz="6600" b="1" dirty="0" err="1" smtClean="0">
                <a:solidFill>
                  <a:srgbClr val="C00000"/>
                </a:solidFill>
                <a:latin typeface="Monotype Corsiva" pitchFamily="66" charset="0"/>
              </a:rPr>
              <a:t>Шурале</a:t>
            </a: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»</a:t>
            </a:r>
            <a:endParaRPr lang="ru-RU" sz="66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rt16.ru/gallery2/d/156036-1/img_47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65809"/>
            <a:ext cx="9144000" cy="609219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0091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990000"/>
                </a:solidFill>
                <a:latin typeface="Monotype Corsiva" pitchFamily="66" charset="0"/>
              </a:rPr>
              <a:t> «Пляска огненной ведьмы» 1 действие</a:t>
            </a:r>
            <a:endParaRPr lang="ru-RU" sz="4800" b="1" dirty="0">
              <a:solidFill>
                <a:srgbClr val="990000"/>
              </a:solidFill>
              <a:latin typeface="Monotype Corsiva" pitchFamily="66" charset="0"/>
            </a:endParaRPr>
          </a:p>
        </p:txBody>
      </p:sp>
      <p:pic>
        <p:nvPicPr>
          <p:cNvPr id="4" name="Танец огненной ведьм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472" y="592933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Берёз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Берёзка</Template>
  <TotalTime>748</TotalTime>
  <Words>145</Words>
  <Application>Microsoft Office PowerPoint</Application>
  <PresentationFormat>Экран (4:3)</PresentationFormat>
  <Paragraphs>36</Paragraphs>
  <Slides>17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Берёзка</vt:lpstr>
      <vt:lpstr>Бумажная</vt:lpstr>
      <vt:lpstr>РОДня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frontime</cp:lastModifiedBy>
  <cp:revision>84</cp:revision>
  <dcterms:created xsi:type="dcterms:W3CDTF">2012-01-22T04:56:00Z</dcterms:created>
  <dcterms:modified xsi:type="dcterms:W3CDTF">2015-11-01T16:52:22Z</dcterms:modified>
</cp:coreProperties>
</file>