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616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68867" y="7490365"/>
            <a:ext cx="5537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2464" y="1355989"/>
            <a:ext cx="5384800" cy="644219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2950" y="1346202"/>
            <a:ext cx="5384800" cy="644219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577142" y="936093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5726221" y="116498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402" y="2393248"/>
            <a:ext cx="4292601" cy="243745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dirty="0" smtClean="0"/>
              <a:t>Наглядность для учителя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982163"/>
            <a:ext cx="4284134" cy="203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78007" y="7143458"/>
            <a:ext cx="910366" cy="486833"/>
          </a:xfrm>
        </p:spPr>
        <p:txBody>
          <a:bodyPr/>
          <a:lstStyle/>
          <a:p>
            <a:fld id="{AE4DC284-11F1-44F7-87E3-F7AF95F50AF0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533" y="7143458"/>
            <a:ext cx="3776134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0449" y="7143458"/>
            <a:ext cx="415517" cy="486833"/>
          </a:xfrm>
        </p:spPr>
        <p:txBody>
          <a:bodyPr/>
          <a:lstStyle>
            <a:lvl1pPr algn="ctr">
              <a:defRPr/>
            </a:lvl1pPr>
          </a:lstStyle>
          <a:p>
            <a:fld id="{A652B7EA-E97A-4E43-8127-D8879263E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C284-11F1-44F7-87E3-F7AF95F50AF0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B7EA-E97A-4E43-8127-D8879263E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1" y="1234255"/>
            <a:ext cx="1073150" cy="635188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3666" y="1475084"/>
            <a:ext cx="3884084" cy="587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C284-11F1-44F7-87E3-F7AF95F50AF0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B7EA-E97A-4E43-8127-D8879263E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C284-11F1-44F7-87E3-F7AF95F50AF0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B7EA-E97A-4E43-8127-D8879263E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4" y="2985907"/>
            <a:ext cx="4690533" cy="1816100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202" y="4967114"/>
            <a:ext cx="4673600" cy="17460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C284-11F1-44F7-87E3-F7AF95F50AF0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B7EA-E97A-4E43-8127-D8879263E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C284-11F1-44F7-87E3-F7AF95F50AF0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B7EA-E97A-4E43-8127-D8879263EF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73836" y="2828543"/>
            <a:ext cx="2400300" cy="4803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97580" y="2825751"/>
            <a:ext cx="2400300" cy="48069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403" y="2829749"/>
            <a:ext cx="2204641" cy="109361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3002" y="2829748"/>
            <a:ext cx="2208276" cy="109728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C284-11F1-44F7-87E3-F7AF95F50AF0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B7EA-E97A-4E43-8127-D8879263EFB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73836" y="3925824"/>
            <a:ext cx="2420874" cy="37063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483863" y="3926417"/>
            <a:ext cx="2420874" cy="37063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C284-11F1-44F7-87E3-F7AF95F50AF0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B7EA-E97A-4E43-8127-D8879263E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C284-11F1-44F7-87E3-F7AF95F50AF0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B7EA-E97A-4E43-8127-D8879263E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474134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3353562" y="80467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562356" y="768096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1" y="391937"/>
            <a:ext cx="425873" cy="757107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31732" y="2693392"/>
            <a:ext cx="2298620" cy="200404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3640718" y="1534659"/>
            <a:ext cx="2265594" cy="616731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1094" y="4831664"/>
            <a:ext cx="2286668" cy="280053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6275" y="7847565"/>
            <a:ext cx="910366" cy="486833"/>
          </a:xfrm>
        </p:spPr>
        <p:txBody>
          <a:bodyPr/>
          <a:lstStyle/>
          <a:p>
            <a:fld id="{AE4DC284-11F1-44F7-87E3-F7AF95F50AF0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17" y="7772350"/>
            <a:ext cx="2641955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67986" y="7862617"/>
            <a:ext cx="415517" cy="486833"/>
          </a:xfrm>
        </p:spPr>
        <p:txBody>
          <a:bodyPr/>
          <a:lstStyle/>
          <a:p>
            <a:fld id="{A652B7EA-E97A-4E43-8127-D8879263E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474134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58795" y="76769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3348576" y="805227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1" y="391937"/>
            <a:ext cx="425873" cy="757107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29818" y="2694432"/>
            <a:ext cx="2297430" cy="199948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3673963" y="1609696"/>
            <a:ext cx="2185397" cy="605254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4108" y="4828032"/>
            <a:ext cx="2283714" cy="28041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9452" y="7851652"/>
            <a:ext cx="910366" cy="486833"/>
          </a:xfrm>
        </p:spPr>
        <p:txBody>
          <a:bodyPr/>
          <a:lstStyle/>
          <a:p>
            <a:fld id="{AE4DC284-11F1-44F7-87E3-F7AF95F50AF0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27" y="7774718"/>
            <a:ext cx="2489282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71568" y="7866704"/>
            <a:ext cx="415517" cy="486833"/>
          </a:xfrm>
        </p:spPr>
        <p:txBody>
          <a:bodyPr/>
          <a:lstStyle/>
          <a:p>
            <a:fld id="{A652B7EA-E97A-4E43-8127-D8879263E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471489" y="8092440"/>
            <a:ext cx="5940743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" y="767080"/>
            <a:ext cx="5772150" cy="7620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" y="768096"/>
            <a:ext cx="5772150" cy="7620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407807" y="364121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5920955" y="562905"/>
            <a:ext cx="755904" cy="425196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1267" y="1090112"/>
            <a:ext cx="5223934" cy="16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825677"/>
            <a:ext cx="4647304" cy="480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0941" y="7745538"/>
            <a:ext cx="91036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E4DC284-11F1-44F7-87E3-F7AF95F50AF0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2" y="7745538"/>
            <a:ext cx="415514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2653" y="7745538"/>
            <a:ext cx="4155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652B7EA-E97A-4E43-8127-D8879263EF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Наглядность для учителя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12776" y="6300192"/>
            <a:ext cx="409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Рисуется  учителем самостоятельно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29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" y="0"/>
            <a:ext cx="6374851" cy="46691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4525552"/>
            <a:ext cx="6309320" cy="46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9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2351" y="1132349"/>
            <a:ext cx="9144001" cy="6879301"/>
          </a:xfrm>
        </p:spPr>
      </p:pic>
    </p:spTree>
    <p:extLst>
      <p:ext uri="{BB962C8B-B14F-4D97-AF65-F5344CB8AC3E}">
        <p14:creationId xmlns:p14="http://schemas.microsoft.com/office/powerpoint/2010/main" val="140847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2" y="1143002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144432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1143000"/>
            <a:ext cx="9144003" cy="6858002"/>
          </a:xfrm>
        </p:spPr>
      </p:pic>
    </p:spTree>
    <p:extLst>
      <p:ext uri="{BB962C8B-B14F-4D97-AF65-F5344CB8AC3E}">
        <p14:creationId xmlns:p14="http://schemas.microsoft.com/office/powerpoint/2010/main" val="326761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608"/>
            <a:ext cx="6858000" cy="6912768"/>
          </a:xfrm>
        </p:spPr>
      </p:pic>
    </p:spTree>
    <p:extLst>
      <p:ext uri="{BB962C8B-B14F-4D97-AF65-F5344CB8AC3E}">
        <p14:creationId xmlns:p14="http://schemas.microsoft.com/office/powerpoint/2010/main" val="2982846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 варианты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40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1417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6" b="2145"/>
          <a:stretch/>
        </p:blipFill>
        <p:spPr>
          <a:xfrm rot="5400000">
            <a:off x="-1172399" y="1096682"/>
            <a:ext cx="9166560" cy="6928076"/>
          </a:xfrm>
        </p:spPr>
      </p:pic>
    </p:spTree>
    <p:extLst>
      <p:ext uri="{BB962C8B-B14F-4D97-AF65-F5344CB8AC3E}">
        <p14:creationId xmlns:p14="http://schemas.microsoft.com/office/powerpoint/2010/main" val="723967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0"/>
          <a:stretch/>
        </p:blipFill>
        <p:spPr>
          <a:xfrm rot="5400000">
            <a:off x="-1139972" y="1143002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816446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</TotalTime>
  <Words>9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Наглядность для учителя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Детские варианты работы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Наглядность для учителя</dc:title>
  <dc:creator>Наталья Ганина</dc:creator>
  <cp:lastModifiedBy>Наталья Ганина</cp:lastModifiedBy>
  <cp:revision>2</cp:revision>
  <dcterms:created xsi:type="dcterms:W3CDTF">2015-11-05T16:27:30Z</dcterms:created>
  <dcterms:modified xsi:type="dcterms:W3CDTF">2015-11-05T16:44:23Z</dcterms:modified>
</cp:coreProperties>
</file>