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DB60-C1DA-4610-A0BD-93C516E4C5FC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52ED-E682-4E2A-8549-043163A65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DB60-C1DA-4610-A0BD-93C516E4C5FC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52ED-E682-4E2A-8549-043163A65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DB60-C1DA-4610-A0BD-93C516E4C5FC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52ED-E682-4E2A-8549-043163A65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DB60-C1DA-4610-A0BD-93C516E4C5FC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52ED-E682-4E2A-8549-043163A65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DB60-C1DA-4610-A0BD-93C516E4C5FC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52ED-E682-4E2A-8549-043163A65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DB60-C1DA-4610-A0BD-93C516E4C5FC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52ED-E682-4E2A-8549-043163A65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DB60-C1DA-4610-A0BD-93C516E4C5FC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52ED-E682-4E2A-8549-043163A65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DB60-C1DA-4610-A0BD-93C516E4C5FC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52ED-E682-4E2A-8549-043163A65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DB60-C1DA-4610-A0BD-93C516E4C5FC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52ED-E682-4E2A-8549-043163A65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DB60-C1DA-4610-A0BD-93C516E4C5FC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52ED-E682-4E2A-8549-043163A65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DB60-C1DA-4610-A0BD-93C516E4C5FC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52ED-E682-4E2A-8549-043163A6597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BA9DB60-C1DA-4610-A0BD-93C516E4C5FC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7E152ED-E682-4E2A-8549-043163A65971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5"/>
            <a:ext cx="8208912" cy="3364605"/>
          </a:xfrm>
        </p:spPr>
        <p:txBody>
          <a:bodyPr/>
          <a:lstStyle/>
          <a:p>
            <a:pPr algn="ctr"/>
            <a:r>
              <a:rPr lang="ru-RU" sz="5400" dirty="0" smtClean="0">
                <a:cs typeface="Aharoni" panose="02010803020104030203" pitchFamily="2" charset="-79"/>
              </a:rPr>
              <a:t/>
            </a:r>
            <a:br>
              <a:rPr lang="ru-RU" sz="5400" dirty="0" smtClean="0">
                <a:cs typeface="Aharoni" panose="02010803020104030203" pitchFamily="2" charset="-79"/>
              </a:rPr>
            </a:br>
            <a:r>
              <a:rPr lang="ru-RU" sz="5400" dirty="0">
                <a:cs typeface="Aharoni" panose="02010803020104030203" pitchFamily="2" charset="-79"/>
              </a:rPr>
              <a:t/>
            </a:r>
            <a:br>
              <a:rPr lang="ru-RU" sz="5400" dirty="0">
                <a:cs typeface="Aharoni" panose="02010803020104030203" pitchFamily="2" charset="-79"/>
              </a:rPr>
            </a:br>
            <a:r>
              <a:rPr lang="ru-RU" sz="5400" dirty="0" smtClean="0">
                <a:cs typeface="Aharoni" panose="02010803020104030203" pitchFamily="2" charset="-79"/>
              </a:rPr>
              <a:t/>
            </a:r>
            <a:br>
              <a:rPr lang="ru-RU" sz="5400" dirty="0" smtClean="0">
                <a:cs typeface="Aharoni" panose="02010803020104030203" pitchFamily="2" charset="-79"/>
              </a:rPr>
            </a:br>
            <a:r>
              <a:rPr lang="ru-RU" sz="5400" dirty="0">
                <a:cs typeface="Aharoni" panose="02010803020104030203" pitchFamily="2" charset="-79"/>
              </a:rPr>
              <a:t/>
            </a:r>
            <a:br>
              <a:rPr lang="ru-RU" sz="5400" dirty="0">
                <a:cs typeface="Aharoni" panose="02010803020104030203" pitchFamily="2" charset="-79"/>
              </a:rPr>
            </a:br>
            <a:r>
              <a:rPr lang="ru-RU" sz="5400" dirty="0" smtClean="0">
                <a:cs typeface="Aharoni" panose="02010803020104030203" pitchFamily="2" charset="-79"/>
              </a:rPr>
              <a:t/>
            </a:r>
            <a:br>
              <a:rPr lang="ru-RU" sz="5400" dirty="0" smtClean="0">
                <a:cs typeface="Aharoni" panose="02010803020104030203" pitchFamily="2" charset="-79"/>
              </a:rPr>
            </a:br>
            <a:r>
              <a:rPr lang="ru-RU" sz="5400" dirty="0" smtClean="0">
                <a:cs typeface="Aharoni" panose="02010803020104030203" pitchFamily="2" charset="-79"/>
              </a:rPr>
              <a:t>Сказочный персонаж – сова</a:t>
            </a:r>
            <a:br>
              <a:rPr lang="ru-RU" sz="5400" dirty="0" smtClean="0">
                <a:cs typeface="Aharoni" panose="02010803020104030203" pitchFamily="2" charset="-79"/>
              </a:rPr>
            </a:br>
            <a:endParaRPr lang="ru-RU" sz="5400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805264"/>
            <a:ext cx="7117180" cy="861420"/>
          </a:xfrm>
        </p:spPr>
        <p:txBody>
          <a:bodyPr/>
          <a:lstStyle/>
          <a:p>
            <a:pPr algn="ctr"/>
            <a:r>
              <a:rPr lang="ru-RU" dirty="0" smtClean="0"/>
              <a:t>Презентация для печати наглядности.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0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37538"/>
          </a:xfrm>
        </p:spPr>
      </p:pic>
    </p:spTree>
    <p:extLst>
      <p:ext uri="{BB962C8B-B14F-4D97-AF65-F5344CB8AC3E}">
        <p14:creationId xmlns:p14="http://schemas.microsoft.com/office/powerpoint/2010/main" val="147483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16685" cy="6480720"/>
          </a:xfrm>
        </p:spPr>
      </p:pic>
    </p:spTree>
    <p:extLst>
      <p:ext uri="{BB962C8B-B14F-4D97-AF65-F5344CB8AC3E}">
        <p14:creationId xmlns:p14="http://schemas.microsoft.com/office/powerpoint/2010/main" val="348799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968552" cy="66247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68625"/>
            <a:ext cx="433961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2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552728"/>
          </a:xfrm>
        </p:spPr>
      </p:pic>
    </p:spTree>
    <p:extLst>
      <p:ext uri="{BB962C8B-B14F-4D97-AF65-F5344CB8AC3E}">
        <p14:creationId xmlns:p14="http://schemas.microsoft.com/office/powerpoint/2010/main" val="192274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718"/>
            <a:ext cx="6192688" cy="38162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06" y="1988840"/>
            <a:ext cx="3327851" cy="4725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1" y="3933055"/>
            <a:ext cx="4572000" cy="26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1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52728"/>
          </a:xfrm>
        </p:spPr>
      </p:pic>
    </p:spTree>
    <p:extLst>
      <p:ext uri="{BB962C8B-B14F-4D97-AF65-F5344CB8AC3E}">
        <p14:creationId xmlns:p14="http://schemas.microsoft.com/office/powerpoint/2010/main" val="374523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88938"/>
            <a:ext cx="8370887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620467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11</TotalTime>
  <Words>5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Autumn</vt:lpstr>
      <vt:lpstr>     Сказочный персонаж – сова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Сказочный персонаж – сова</dc:title>
  <dc:creator>Наталья Ганина</dc:creator>
  <cp:lastModifiedBy>Наталья Ганина</cp:lastModifiedBy>
  <cp:revision>2</cp:revision>
  <dcterms:created xsi:type="dcterms:W3CDTF">2015-11-05T16:14:23Z</dcterms:created>
  <dcterms:modified xsi:type="dcterms:W3CDTF">2015-11-05T16:25:56Z</dcterms:modified>
</cp:coreProperties>
</file>