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6741368"/>
          </a:xfrm>
        </p:spPr>
        <p:txBody>
          <a:bodyPr>
            <a:no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Это _____ молоко, а кефир.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4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6552728"/>
          </a:xfrm>
        </p:spPr>
        <p:txBody>
          <a:bodyPr>
            <a:noAutofit/>
          </a:bodyPr>
          <a:lstStyle/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____ прелесть эти сказки!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0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6466730"/>
          </a:xfrm>
        </p:spPr>
        <p:txBody>
          <a:bodyPr>
            <a:noAutofit/>
          </a:bodyPr>
          <a:lstStyle/>
          <a:p>
            <a:pPr algn="l"/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К сожалению, я _________приеду вовремя.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57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94722"/>
          </a:xfrm>
        </p:spPr>
        <p:txBody>
          <a:bodyPr>
            <a:norm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Такое _____ представить страшно!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94722"/>
          </a:xfrm>
        </p:spPr>
        <p:txBody>
          <a:bodyPr>
            <a:norm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Говоришь ___ ты на английском языке?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1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94722"/>
          </a:xfrm>
        </p:spPr>
        <p:txBody>
          <a:bodyPr>
            <a:norm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Ему может помочь _________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друг.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85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38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Это _____ молоко, а кефир. </vt:lpstr>
      <vt:lpstr>____ прелесть эти сказки! </vt:lpstr>
      <vt:lpstr>К сожалению, я _________приеду вовремя. </vt:lpstr>
      <vt:lpstr>Такое _____ представить страшно! </vt:lpstr>
      <vt:lpstr>Говоришь ___ ты на английском языке? </vt:lpstr>
      <vt:lpstr>Ему может помочь _________ друг.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_____ молоко, а кефир. </dc:title>
  <dc:creator>Лариса</dc:creator>
  <cp:lastModifiedBy>Лариса</cp:lastModifiedBy>
  <cp:revision>1</cp:revision>
  <dcterms:created xsi:type="dcterms:W3CDTF">2014-11-25T16:17:22Z</dcterms:created>
  <dcterms:modified xsi:type="dcterms:W3CDTF">2014-11-25T16:26:42Z</dcterms:modified>
</cp:coreProperties>
</file>