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8" r:id="rId3"/>
    <p:sldId id="272" r:id="rId4"/>
    <p:sldId id="299" r:id="rId5"/>
    <p:sldId id="300" r:id="rId6"/>
    <p:sldId id="301" r:id="rId7"/>
    <p:sldId id="257" r:id="rId8"/>
    <p:sldId id="288" r:id="rId9"/>
    <p:sldId id="290" r:id="rId10"/>
    <p:sldId id="258" r:id="rId11"/>
    <p:sldId id="297" r:id="rId12"/>
    <p:sldId id="282" r:id="rId13"/>
    <p:sldId id="289" r:id="rId14"/>
    <p:sldId id="283" r:id="rId15"/>
    <p:sldId id="260" r:id="rId16"/>
    <p:sldId id="284" r:id="rId17"/>
    <p:sldId id="285" r:id="rId18"/>
    <p:sldId id="286" r:id="rId19"/>
    <p:sldId id="287" r:id="rId20"/>
    <p:sldId id="281" r:id="rId21"/>
    <p:sldId id="295" r:id="rId22"/>
    <p:sldId id="275" r:id="rId23"/>
    <p:sldId id="296" r:id="rId24"/>
    <p:sldId id="276" r:id="rId25"/>
    <p:sldId id="277" r:id="rId26"/>
    <p:sldId id="292" r:id="rId27"/>
    <p:sldId id="293" r:id="rId28"/>
    <p:sldId id="302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Есть у меня шестерка слуг,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Проворных, удалых,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 все, что вижу я вокруг,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Все знаю я от них.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Они по знаку моему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Являются в нужде.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Зовут их: Как и Почему,</a:t>
            </a: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Кто, Что, Когда и Где.</a:t>
            </a:r>
          </a:p>
          <a:p>
            <a:pPr algn="r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Редъярд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Киплинг</a:t>
            </a:r>
          </a:p>
          <a:p>
            <a:endParaRPr lang="ru-RU" dirty="0"/>
          </a:p>
        </p:txBody>
      </p:sp>
      <p:pic>
        <p:nvPicPr>
          <p:cNvPr id="4" name="Picture 2" descr="C:\Users\админ\Desktop\Умники\Готовим-ребенка-к-школе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3870"/>
            <a:ext cx="3275856" cy="3278588"/>
          </a:xfrm>
          <a:prstGeom prst="rect">
            <a:avLst/>
          </a:prstGeom>
          <a:noFill/>
        </p:spPr>
      </p:pic>
      <p:pic>
        <p:nvPicPr>
          <p:cNvPr id="5" name="Picture 3" descr="C:\Users\админ\Desktop\январь 2015\i91TMIE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Внимание! 3 </a:t>
            </a:r>
            <a:r>
              <a:rPr lang="ru-RU" b="1" dirty="0" err="1" smtClean="0"/>
              <a:t>агон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Умники\foto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16824" cy="41719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5445224"/>
            <a:ext cx="240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Архангельск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Великий Новгород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Умники\excursion_tours_rossia_pskov_Vel_Novgorod_2dnia_14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372200" cy="477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дмин\Desktop\Умники\Sama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3205"/>
            <a:ext cx="7416824" cy="517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январь 2015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5184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де -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Жанейро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\Pictures\getImageU768JW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708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Италия -</a:t>
            </a:r>
            <a:r>
              <a:rPr lang="ru-RU" sz="3200" dirty="0" smtClean="0"/>
              <a:t> Пизанская башня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январь 2015\Ита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3" y="1467028"/>
            <a:ext cx="4032447" cy="5390972"/>
          </a:xfrm>
          <a:prstGeom prst="rect">
            <a:avLst/>
          </a:prstGeom>
          <a:noFill/>
        </p:spPr>
      </p:pic>
      <p:pic>
        <p:nvPicPr>
          <p:cNvPr id="5" name="Picture 3" descr="C:\Users\админ\Desktop\январь 2015\iY92VG5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76920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Стамбул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\Desktop\Умники\gKnDEb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21596"/>
            <a:ext cx="7801146" cy="518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Pictures\getImage46FEXP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60840" cy="480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для разыгрывания дорожек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дмин\Desktop\январь 2015\Дзю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4" y="2824163"/>
            <a:ext cx="5726561" cy="29090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5805264"/>
            <a:ext cx="1336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Дзюдо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Статуя Свободы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Умники\world_usa_new_york_statue_of_liberty_01323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92766" cy="5182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дмин\Desktop\Умники\Готовим-ребенка-к-школе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753" y="4292615"/>
            <a:ext cx="2563247" cy="2565385"/>
          </a:xfrm>
          <a:prstGeom prst="rect">
            <a:avLst/>
          </a:prstGeom>
          <a:noFill/>
        </p:spPr>
      </p:pic>
      <p:pic>
        <p:nvPicPr>
          <p:cNvPr id="5" name="Picture 3" descr="C:\Users\админ\Desktop\январь 2015\i91TMIE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09750" cy="1809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276872"/>
            <a:ext cx="8357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Интеллектуальный турнир 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573016"/>
            <a:ext cx="6796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«Умники и умницы»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Португалия - Лиссабон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Беленская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башня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Pictures\Лиссабон Беленская баш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872312" cy="462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Внимание! Финал!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одежда считалась первой для новорожденного в семье казака?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\Desktop\январь 2015\i4LZF2G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80928"/>
            <a:ext cx="5182301" cy="387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Невеста в Намибии в день свадьбы носит «</a:t>
            </a:r>
            <a:r>
              <a:rPr lang="ru-RU" dirty="0" err="1" smtClean="0"/>
              <a:t>Экори</a:t>
            </a:r>
            <a:r>
              <a:rPr lang="ru-RU" dirty="0" smtClean="0"/>
              <a:t>». Делается он из кожи козы и в придачу натирается жиром, смолой и красной охрой. </a:t>
            </a:r>
          </a:p>
          <a:p>
            <a:pPr>
              <a:buNone/>
            </a:pPr>
            <a:r>
              <a:rPr lang="ru-RU" dirty="0" smtClean="0"/>
              <a:t>    Что заменяет такой  свадебный атрибут?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260648"/>
            <a:ext cx="3095625" cy="331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3096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 Кении существует такая традиция: </a:t>
            </a:r>
          </a:p>
          <a:p>
            <a:pPr>
              <a:buNone/>
            </a:pPr>
            <a:r>
              <a:rPr lang="ru-RU" dirty="0" smtClean="0"/>
              <a:t>    жених, в течение месяца после свадьбы, чтобы яснее почувствовать, как нелегко быть женой обязан …. </a:t>
            </a:r>
          </a:p>
          <a:p>
            <a:r>
              <a:rPr lang="ru-RU" dirty="0" smtClean="0"/>
              <a:t>Что же должен делать в данной ситуации жених?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админ\Desktop\Умники\19337_17333208_llLTg3Z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5815522" cy="386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8388424" cy="3024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Замечательный обычай есть  у грузин. </a:t>
            </a:r>
          </a:p>
          <a:p>
            <a:pPr>
              <a:buNone/>
            </a:pPr>
            <a:r>
              <a:rPr lang="ru-RU" dirty="0" smtClean="0"/>
              <a:t>     Они на протяжении многих поколений берегли в семье </a:t>
            </a:r>
            <a:r>
              <a:rPr lang="ru-RU" dirty="0" err="1" smtClean="0"/>
              <a:t>аквани</a:t>
            </a:r>
            <a:r>
              <a:rPr lang="ru-RU" dirty="0" smtClean="0"/>
              <a:t> и передавали ее по наследству, веря в то, что от этого не переведется их род, а дружба между отцами и дедами будет искренней, крепкой и долговечной. </a:t>
            </a:r>
          </a:p>
          <a:p>
            <a:pPr>
              <a:buNone/>
            </a:pPr>
            <a:r>
              <a:rPr lang="ru-RU" dirty="0" smtClean="0"/>
              <a:t>    Что такое </a:t>
            </a:r>
            <a:r>
              <a:rPr lang="ru-RU" dirty="0" err="1" smtClean="0"/>
              <a:t>аквани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170" name="Picture 2" descr="C:\Users\админ\Desktop\Умники\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11480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Большинство азиатских народов приветствуют друг друга  не вежливыми вопросами, а пожеланиями. Например, приветствие: "</a:t>
            </a:r>
            <a:r>
              <a:rPr lang="ru-RU" dirty="0" err="1" smtClean="0"/>
              <a:t>Мандана</a:t>
            </a:r>
            <a:r>
              <a:rPr lang="ru-RU" dirty="0" smtClean="0"/>
              <a:t> баши!"  означает красивое пожелание: «Да не будешь ты утомленным!»</a:t>
            </a:r>
          </a:p>
          <a:p>
            <a:r>
              <a:rPr lang="ru-RU" dirty="0" smtClean="0"/>
              <a:t> В какой стране существует такая форма приветствия? </a:t>
            </a:r>
            <a:endParaRPr lang="ru-RU" dirty="0"/>
          </a:p>
        </p:txBody>
      </p:sp>
      <p:pic>
        <p:nvPicPr>
          <p:cNvPr id="2050" name="Picture 2" descr="C:\Users\админ\Desktop\январь 2015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95934"/>
            <a:ext cx="4181646" cy="2956497"/>
          </a:xfrm>
          <a:prstGeom prst="rect">
            <a:avLst/>
          </a:prstGeom>
          <a:noFill/>
        </p:spPr>
      </p:pic>
      <p:pic>
        <p:nvPicPr>
          <p:cNvPr id="1026" name="Picture 2" descr="C:\Users\админ\Desktop\январь 2015\pict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201269" cy="279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72816"/>
            <a:ext cx="447484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Говоря о традициях и обрядах Китая нужно упомянуть о чайной церемонии. Это для китайцев сложный и особо важный ритуал. Китайцы любят красный и зеленый чай.</a:t>
            </a:r>
          </a:p>
          <a:p>
            <a:r>
              <a:rPr lang="ru-RU" dirty="0" smtClean="0"/>
              <a:t> С чего начинается чайная церемония?</a:t>
            </a:r>
          </a:p>
          <a:p>
            <a:endParaRPr lang="ru-RU" dirty="0"/>
          </a:p>
        </p:txBody>
      </p:sp>
      <p:pic>
        <p:nvPicPr>
          <p:cNvPr id="6146" name="Picture 2" descr="C:\Users\админ\Desktop\январь 2015\iI7LZ1M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90054" cy="2736304"/>
          </a:xfrm>
          <a:prstGeom prst="rect">
            <a:avLst/>
          </a:prstGeom>
          <a:noFill/>
        </p:spPr>
      </p:pic>
      <p:pic>
        <p:nvPicPr>
          <p:cNvPr id="6147" name="Picture 3" descr="C:\Users\админ\Desktop\январь 2015\iSNBPY80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95241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364088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Бразилия – самая пестрая по этническому составу страна Южной Америки. Представители разных народов, приезжавшие в Бразилию, старались осесть на местности, напоминавшей им родину, и придерживались своих обычаев. Переселенцы последней волны эмиграции начинали возделывать рис.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Кто они?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январь 2015\iPESU9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-1"/>
            <a:ext cx="3419872" cy="2568283"/>
          </a:xfrm>
          <a:prstGeom prst="rect">
            <a:avLst/>
          </a:prstGeom>
          <a:noFill/>
        </p:spPr>
      </p:pic>
      <p:pic>
        <p:nvPicPr>
          <p:cNvPr id="1027" name="Picture 3" descr="C:\Users\админ\Desktop\январь 2015\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66771"/>
            <a:ext cx="3254300" cy="2291229"/>
          </a:xfrm>
          <a:prstGeom prst="rect">
            <a:avLst/>
          </a:prstGeom>
          <a:noFill/>
        </p:spPr>
      </p:pic>
      <p:pic>
        <p:nvPicPr>
          <p:cNvPr id="1028" name="Picture 4" descr="C:\Users\админ\Desktop\январь 2015\4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3419872" cy="2026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 жестом жители Испании выражают свое восхищение?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Умники\iG6WL9B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659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январь 2015\iQ6TSDC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1" y="-89090"/>
            <a:ext cx="9114449" cy="6817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Умники\Готовим-ребенка-к-школе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818" y="4869160"/>
            <a:ext cx="1987182" cy="1988840"/>
          </a:xfrm>
          <a:prstGeom prst="rect">
            <a:avLst/>
          </a:prstGeom>
          <a:noFill/>
        </p:spPr>
      </p:pic>
      <p:pic>
        <p:nvPicPr>
          <p:cNvPr id="7171" name="Picture 3" descr="C:\Users\админ\Desktop\январь 2015\i91TMIE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809750" cy="1809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620688"/>
            <a:ext cx="5771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Награждение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победителей 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Участники игры: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агонисты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греческого -  «состязание, соревнование»);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судейская коллегия (высокий ареопаг – высший судебный орган в Афинах)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Умники\Готовим-ребенка-к-школе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922" y="4725144"/>
            <a:ext cx="2131078" cy="2132856"/>
          </a:xfrm>
          <a:prstGeom prst="rect">
            <a:avLst/>
          </a:prstGeom>
          <a:noFill/>
        </p:spPr>
      </p:pic>
      <p:pic>
        <p:nvPicPr>
          <p:cNvPr id="5" name="Picture 3" descr="C:\Users\админ\Desktop\январь 2015\i91TMIE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923928" cy="20742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агон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Разыгрывание дорожек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Умники\iE38OJ7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1996" cy="32386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4005064"/>
            <a:ext cx="1242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Чехия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\Desktop\Умники\7f13da52d78eb678ce914cfb9aba6672_i-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458072" cy="334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Умни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660813" cy="3096344"/>
          </a:xfrm>
          <a:prstGeom prst="rect">
            <a:avLst/>
          </a:prstGeom>
          <a:noFill/>
        </p:spPr>
      </p:pic>
      <p:pic>
        <p:nvPicPr>
          <p:cNvPr id="3075" name="Picture 3" descr="C:\Users\админ\Desktop\Умни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725" y="3212976"/>
            <a:ext cx="4886275" cy="343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Иран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админ\Desktop\Умники\295938_194x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888432" cy="3888432"/>
          </a:xfrm>
          <a:prstGeom prst="rect">
            <a:avLst/>
          </a:prstGeom>
          <a:noFill/>
        </p:spPr>
      </p:pic>
      <p:pic>
        <p:nvPicPr>
          <p:cNvPr id="4100" name="Picture 4" descr="C:\Users\админ\Desktop\Умники\392869_194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32646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 </a:t>
            </a:r>
            <a:r>
              <a:rPr lang="ru-RU" b="1" dirty="0" err="1" smtClean="0"/>
              <a:t>агон</a:t>
            </a:r>
            <a:r>
              <a:rPr lang="ru-RU" b="1" dirty="0" smtClean="0"/>
              <a:t>! Разыгрывание дорожек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дмин\Desktop\Умники\110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854921" cy="2559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3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Почта Деда Мороза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653136"/>
            <a:ext cx="2884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Великий Устюг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Умники\824455_html_7c889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962128" cy="310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 - Петербург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январь 2015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364088" cy="4055250"/>
          </a:xfrm>
          <a:prstGeom prst="rect">
            <a:avLst/>
          </a:prstGeom>
          <a:noFill/>
        </p:spPr>
      </p:pic>
      <p:pic>
        <p:nvPicPr>
          <p:cNvPr id="1026" name="Picture 2" descr="C:\Users\админ\Desktop\январь 2015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506" y="1268760"/>
            <a:ext cx="3775493" cy="56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 – на - Дону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январь 2015\Rostovskaya_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005" y="3651566"/>
            <a:ext cx="4270995" cy="3206434"/>
          </a:xfrm>
          <a:prstGeom prst="rect">
            <a:avLst/>
          </a:prstGeom>
          <a:noFill/>
        </p:spPr>
      </p:pic>
      <p:pic>
        <p:nvPicPr>
          <p:cNvPr id="4099" name="Picture 3" descr="C:\Users\админ\Desktop\январь 2015\aa87d134143440b07f84f3ae32d280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124450" cy="350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409</Words>
  <Application>Microsoft Office PowerPoint</Application>
  <PresentationFormat>Экран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  </vt:lpstr>
      <vt:lpstr>Участники игры: </vt:lpstr>
      <vt:lpstr>2 агон  Разыгрывание дорожек</vt:lpstr>
      <vt:lpstr>Франция</vt:lpstr>
      <vt:lpstr>Иран</vt:lpstr>
      <vt:lpstr>3 агон! Разыгрывание дорожек </vt:lpstr>
      <vt:lpstr>Санкт - Петербург</vt:lpstr>
      <vt:lpstr>Ростов – на - Дону</vt:lpstr>
      <vt:lpstr>Внимание! 3 агон! </vt:lpstr>
      <vt:lpstr>Великий Новгород</vt:lpstr>
      <vt:lpstr>Самара</vt:lpstr>
      <vt:lpstr>Екатеринбург</vt:lpstr>
      <vt:lpstr>Рио – де -Жанейро</vt:lpstr>
      <vt:lpstr>Италия - Пизанская башня </vt:lpstr>
      <vt:lpstr>Стамбул</vt:lpstr>
      <vt:lpstr>Сочи</vt:lpstr>
      <vt:lpstr>Вопросы для разыгрывания дорожек  </vt:lpstr>
      <vt:lpstr>Статуя Свободы</vt:lpstr>
      <vt:lpstr>Португалия - Лиссабон  Беленская башня</vt:lpstr>
      <vt:lpstr>Внимание! Финал! </vt:lpstr>
      <vt:lpstr>Слайд 22</vt:lpstr>
      <vt:lpstr> 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41</cp:revision>
  <dcterms:created xsi:type="dcterms:W3CDTF">2015-10-29T07:16:27Z</dcterms:created>
  <dcterms:modified xsi:type="dcterms:W3CDTF">2015-12-06T17:42:30Z</dcterms:modified>
</cp:coreProperties>
</file>