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86" r:id="rId4"/>
    <p:sldId id="260" r:id="rId5"/>
    <p:sldId id="261" r:id="rId6"/>
    <p:sldId id="284" r:id="rId7"/>
    <p:sldId id="278" r:id="rId8"/>
    <p:sldId id="280" r:id="rId9"/>
    <p:sldId id="281" r:id="rId10"/>
    <p:sldId id="283" r:id="rId11"/>
    <p:sldId id="279" r:id="rId12"/>
    <p:sldId id="262" r:id="rId13"/>
    <p:sldId id="287" r:id="rId14"/>
    <p:sldId id="263" r:id="rId15"/>
    <p:sldId id="264" r:id="rId16"/>
    <p:sldId id="265" r:id="rId17"/>
    <p:sldId id="266" r:id="rId18"/>
    <p:sldId id="267" r:id="rId19"/>
    <p:sldId id="276" r:id="rId20"/>
    <p:sldId id="277" r:id="rId21"/>
    <p:sldId id="288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94" y="20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6C565-713A-4219-BDBE-C461EB35C262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00036-801D-4A90-B214-803F962CB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23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img_url=http://img-fotki.yandex.ru/get/6607/47407354.71d/0_eb3d1_79c87f10_orig.png&amp;uinfo=sw-1366-sh-768-ww-1349-wh-631-pd-1-wp-16x9_1366x768&amp;_=1430572153283&amp;p=1&amp;viewport=wide&amp;text=%D1%80%D0%B0%D0%BC%D0%BA%D0%B0%20%D1%88%D0%BA%D0%BE%D0%BB%D1%8C%D0%BD%D0%B0%D1%8F%20%D1%82%D0%B5%D0%BC%D0%B0&amp;pos=58&amp;rpt=simage" TargetMode="External"/><Relationship Id="rId2" Type="http://schemas.openxmlformats.org/officeDocument/2006/relationships/hyperlink" Target="http://allaklein.ucoz.ru/_ld/2/8840783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3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3071834" cy="1470025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Интеллектуальная игра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Monotype Corsiva" pitchFamily="66" charset="0"/>
                <a:cs typeface="Times New Roman" pitchFamily="18" charset="0"/>
              </a:rPr>
              <a:t>«Эрудит»</a:t>
            </a:r>
            <a:endParaRPr lang="ru-RU" sz="6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2708920"/>
            <a:ext cx="3143272" cy="1752600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Игнатикова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Светлана Серафимовна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Тонкова Ирина Викторовна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«Гимназия № 4»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г.о. Электросталь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 rot="21339799">
            <a:off x="1785393" y="1463671"/>
            <a:ext cx="52565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Родилась у мамы дочка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прекрасного цветочка.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Хороша, малютка просто!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дюйм была малышка ростом.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сказку вы читали,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Знаете, как дочку звали.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23" name="Picture 3" descr="&amp;Acy;&amp;rcy;&amp;khcy;&amp;icy;&amp;vcy; &amp;mcy;&amp;acy;&amp;tcy;&amp;iecy;&amp;rcy;&amp;icy;&amp;acy;&amp;lcy;&amp;ocy;&amp;vcy; - &amp;Pcy;&amp;iecy;&amp;rcy;&amp;scy;&amp;ocy;&amp;ncy;&amp;acy;&amp;lcy;&amp;softcy;&amp;ncy;&amp;ycy;&amp;jcy; &amp;scy;&amp;acy;&amp;jcy;&amp;t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76672"/>
            <a:ext cx="414011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1272463">
            <a:off x="2168718" y="126413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этой сказке ради шутки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Замечательные утки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Понесли с собой на юг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Позабывшую испуг.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зовётся их подружка?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Да, конечно же,...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&amp;Scy;&amp;kcy;&amp;acy;&amp;chcy;&amp;acy;&amp;tcy;&amp;softcy; &amp;Lcy;&amp;yacy;&amp;gcy;&amp;ucy;&amp;shcy;&amp;kcy;&amp;acy; &amp;kcy;&amp;acy;&amp;rcy;&amp;tcy;&amp;icy;&amp;ncy;&amp;kcy;&amp;acy; &amp;dcy;&amp;lcy;&amp;yacy; &amp;dcy;&amp;iecy;&amp;tcy;&amp;iecy;&amp;jcy;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5112568" cy="4027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Gcy;&amp;ocy;&amp;dcy; &amp;kcy;&amp;ucy;&amp;lcy;&amp;softcy;&amp;tcy;&amp;ucy;&amp;rcy;&amp;ycy; &amp;vcy; &amp;Rcy;&amp;ocy;&amp;scy;&amp;scy;&amp;icy;&amp;icy;, &amp;Dcy;&amp;ocy;&amp;shcy;&amp;kcy;&amp;ocy;&amp;lcy;&amp;softcy;&amp;ncy;&amp;ocy;&amp;iecy; &amp;ucy;&amp;chcy;&amp;rcy;&amp;iecy;&amp;zhcy;&amp;dcy;&amp;iecy;&amp;ncy;&amp;icy;&amp;iecy; 1, &amp;Mcy;&amp;ocy;&amp;scy;&amp;kcy;&amp;vcy;&amp;a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44450">
            <a:off x="1881329" y="1604979"/>
            <a:ext cx="5301082" cy="336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 rot="21386329">
            <a:off x="1775188" y="1132992"/>
            <a:ext cx="4918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Улица  Юных Натуралистов.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40278">
            <a:off x="1526751" y="1051872"/>
            <a:ext cx="5760640" cy="1571636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Какое дерево считается национальным деревом России? </a:t>
            </a:r>
          </a:p>
        </p:txBody>
      </p:sp>
      <p:pic>
        <p:nvPicPr>
          <p:cNvPr id="34818" name="Picture 2" descr="&amp;ZHcy;&amp;iecy;&amp;ncy;&amp;scy;&amp;kcy;&amp;acy;&amp;yacy; &amp;icy; &amp;mcy;&amp;ucy;&amp;zhcy;&amp;scy;&amp;kcy;&amp;acy;&amp;yacy; &amp;pcy;&amp;acy;&amp;rcy;&amp;fcy;&amp;yucy;&amp;mcy;&amp;iecy;&amp;rcy;&amp;icy;&amp;yacy; &amp;scy; &amp;acy;&amp;rcy;&amp;ocy;&amp;mcy;&amp;acy;&amp;tcy;&amp;ocy;&amp;mcy; &amp;bcy;&amp;iecy;&amp;rcy;&amp;iecy;&amp;zcy;&amp;acy;. . &amp;Pcy;&amp;rcy;&amp;ocy;&amp;dcy;&amp;acy;&amp;zhcy;&amp;acy; &amp;dcy;&amp;ucy;&amp;khcy;&amp;ocy;&amp;vcy; &amp;scy; &amp;zcy;&amp;acy;&amp;pcy;&amp;acy;&amp;khcy;&amp;ocy;&amp;mcy; &amp;bcy;&amp;iecy;&amp;rcy;&amp;iecy;&amp;z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2616">
            <a:off x="1678757" y="1059738"/>
            <a:ext cx="5668801" cy="4194389"/>
          </a:xfrm>
          <a:prstGeom prst="roundRect">
            <a:avLst>
              <a:gd name="adj" fmla="val 5705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63792">
            <a:off x="1221488" y="1093878"/>
            <a:ext cx="5800871" cy="118585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У какого животного самая толстая кожа? </a:t>
            </a:r>
          </a:p>
        </p:txBody>
      </p:sp>
      <p:pic>
        <p:nvPicPr>
          <p:cNvPr id="20482" name="Picture 2" descr="&amp;Bcy;&amp;iecy;&amp;gcy;&amp;iecy;&amp;mcy;&amp;ocy;&amp;tcy; &amp;ncy;&amp;acy; &amp;scy;&amp;tcy;&amp;ocy;&amp;lcy; &amp;ocy;&amp;bcy;&amp;ocy;&amp;icy; - &amp;scy; &amp;rcy;&amp;acy;&amp;zcy;&amp;mcy;&amp;iecy;&amp;rcy;&amp;acy;&amp;mcy;&amp;icy; 1920 x 1200 px &amp;scy;&amp;kcy;&amp;acy;&amp;chcy;&amp;acy;&amp;tcy;&amp;softcy; &amp;bcy;&amp;iecy;&amp;scy;&amp;pcy;&amp;lcy;&amp;acy;&amp;tcy;&amp;ncy;&amp;o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6222">
            <a:off x="1654515" y="1094828"/>
            <a:ext cx="5681144" cy="4071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30341">
            <a:off x="1512482" y="974796"/>
            <a:ext cx="5806998" cy="103671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Какая рыба является самой большой в мире? </a:t>
            </a:r>
          </a:p>
        </p:txBody>
      </p:sp>
      <p:pic>
        <p:nvPicPr>
          <p:cNvPr id="25602" name="Picture 2" descr="&amp;shcy;&amp;iecy;&amp;lcy;&amp;kcy;&amp;ocy;&amp;vcy;&amp;icy;&amp;scy;&amp;tcy;&amp;acy;&amp;yacy; &amp;acy;&amp;kcy;&amp;ucy;&amp;lcy;&amp;acy;, &amp;Kcy;&amp;rcy;&amp;acy;&amp;scy;&amp;ncy;&amp;ocy;&amp;iecy; &amp;mcy;&amp;ocy;&amp;rcy;&amp;iecy;, &amp;IEcy;&amp;gcy;&amp;icy;&amp;pcy;&amp;iecy;&amp;tcy; / Silky Shark, Red Sea, Egy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6879">
            <a:off x="1667567" y="1109377"/>
            <a:ext cx="5679316" cy="41355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79559">
            <a:off x="1646255" y="1178311"/>
            <a:ext cx="5525800" cy="103207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Какое  самое высокое дерево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мире? </a:t>
            </a:r>
          </a:p>
          <a:p>
            <a:endParaRPr lang="ru-RU" sz="2800" dirty="0"/>
          </a:p>
        </p:txBody>
      </p:sp>
      <p:pic>
        <p:nvPicPr>
          <p:cNvPr id="24580" name="Picture 4" descr="http://www.online-utility.org/image/ImageCache?file=b/ba/Flinders_redgum_near_sunset.JPG/800px-Flinders_redgum_near_sun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1328">
            <a:off x="1613393" y="1136347"/>
            <a:ext cx="5679092" cy="41291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63634">
            <a:off x="1565969" y="1123390"/>
            <a:ext cx="6275040" cy="7486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самую большую из птиц. </a:t>
            </a:r>
          </a:p>
          <a:p>
            <a:endParaRPr lang="ru-RU" sz="2800" dirty="0"/>
          </a:p>
        </p:txBody>
      </p:sp>
      <p:pic>
        <p:nvPicPr>
          <p:cNvPr id="23554" name="Picture 2" descr="&amp;Kcy;&amp;rcy;&amp;acy;&amp;scy;&amp;ncy;&amp;ocy;&amp;dcy;&amp;acy;&amp;rcy; - &amp;pcy;&amp;rcy;&amp;ocy;&amp;dcy;&amp;acy;&amp;yucy; &amp;acy;&amp;fcy;&amp;rcy;&amp;icy;&amp;kcy;&amp;acy;&amp;ncy;&amp;scy;&amp;kcy;&amp;icy;&amp;khcy; &amp;scy;&amp;tcy;&amp;rcy;&amp;acy;&amp;ucy;&amp;s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6412">
            <a:off x="1622586" y="1121593"/>
            <a:ext cx="5699091" cy="4045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10453">
            <a:off x="1563690" y="1075104"/>
            <a:ext cx="6059016" cy="7486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Какая  самая маленькая птичка? </a:t>
            </a:r>
          </a:p>
          <a:p>
            <a:endParaRPr lang="ru-RU" sz="2800" dirty="0"/>
          </a:p>
        </p:txBody>
      </p:sp>
      <p:pic>
        <p:nvPicPr>
          <p:cNvPr id="22530" name="Picture 2" descr="2JOY.ME - &amp;Fcy;&amp;acy;&amp;kcy;&amp;tcy;&amp;ycy; &amp;ocy; &amp;kcy;&amp;ocy;&amp;lcy;&amp;icy;&amp;bcy;&amp;rcy;&amp;icy;. 1. &amp;Scy;&amp;iecy;&amp;rcy;&amp;dcy;&amp;tscy;&amp;iecy; &amp;kcy;&amp;ocy;&amp;lcy;&amp;icy;&amp;bcy;&amp;rcy;&amp;icy; &amp;bcy;&amp;softcy;&amp;iocy;&amp;tcy;&amp;scy;&amp;yacy; 1000 &amp;rcy;&amp;acy;&amp;zcy; &amp;vcy; &amp;scy;&amp;iecy;&amp;kcy;&amp;ucy;&amp;ncy;&amp;dcy;&amp;ucy;. 2. &amp;Tcy;&amp;iecy;&amp;mcy;&amp;pcy;&amp;iecy;&amp;rcy;&amp;acy;&amp;tcy;&amp;ucy;&amp;rcy;&amp;acy; &amp;tcy;&amp;iecy;&amp;lcy;&amp;acy; &amp;kcy;&amp;ocy;&amp;lcy;&amp;icy;&amp;bcy;&amp;rcy;&amp;icy; 40 &amp;gcy;&amp;rcy;&amp;acy;&amp;dcy;&amp;ucy;&amp;scy;&amp;ocy;&amp;vcy;. 3. &amp;IEcy;&amp;scy;&amp;lcy;&amp;icy; &amp;pcy;&amp;tcy;&amp;icy;&amp;ch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7643">
            <a:off x="1606620" y="1129347"/>
            <a:ext cx="5782481" cy="4163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339303">
            <a:off x="1648194" y="1421151"/>
            <a:ext cx="530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самый ядовитый  гриб. </a:t>
            </a:r>
          </a:p>
        </p:txBody>
      </p:sp>
      <p:pic>
        <p:nvPicPr>
          <p:cNvPr id="7" name="Picture 2" descr="&amp;Pcy;&amp;rcy;&amp;acy;&amp;vcy;&amp;icy;&amp;lcy;&amp;acy; &quot;&amp;tcy;&amp;icy;&amp;khcy;&amp;ocy;&amp;jcy; &amp;ocy;&amp;khcy;&amp;ocy;&amp;tcy;&amp;ycy;&quot;: &amp;kcy; &amp;kcy;&amp;acy;&amp;kcy;&amp;icy;&amp;mcy; &amp;gcy;&amp;rcy;&amp;icy;&amp;bcy;&amp;acy;&amp;mcy; &amp;ncy;&amp;iecy;&amp;lcy;&amp;softcy;&amp;zcy;&amp;yacy; &amp;pcy;&amp;rcy;&amp;icy;&amp;kcy;&amp;acy;&amp;scy;&amp;acy;&amp;tcy;&amp;softcy;&amp;scy;&amp;yacy;? . &amp;Kcy;&amp;ocy;&amp;lcy;&amp;lcy;&amp;iecy;&amp;kcy;&amp;tcy;&amp;icy;&amp;vcy; &amp;Vcy;&amp;ocy;&amp;iecy;&amp;ncy;&amp;ncy;&amp;ycy;&amp;khcy; br &amp;Ocy;&amp;khcy;&amp;ocy;&amp;tcy;&amp;ncy;&amp;icy;&amp;kcy;&amp;ocy;&amp;vcy;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807"/>
          <a:stretch>
            <a:fillRect/>
          </a:stretch>
        </p:blipFill>
        <p:spPr bwMode="auto">
          <a:xfrm rot="21232496">
            <a:off x="1678577" y="1054698"/>
            <a:ext cx="5655431" cy="4106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45032">
            <a:off x="1438275" y="1043235"/>
            <a:ext cx="561662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Улица Весёлых Математиков.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center-mariya.ru/userfiles/images/20110117_clip_image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843808" y="1772816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1377936">
            <a:off x="2644620" y="1118120"/>
            <a:ext cx="3160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Улица Грамотеев.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&amp;Ocy;&amp;tcy;&amp;vcy;&amp;iecy;&amp;tcy;&amp;ycy; &amp;ncy;&amp;acy; &amp;acy;&amp;lcy;&amp;softcy;&amp;bcy;&amp;ucy;&amp;scy; &amp;pcy;&amp;ocy; &amp;rcy;&amp;ucy;&amp;scy;&amp;scy;&amp;kcy;&amp;ocy;&amp;mcy;&amp;ucy; &amp;yacy;&amp;zcy;&amp;ycy;&amp;kcy;&amp;ucy; 2012 &amp;gcy;&amp;ocy;&amp;dcy; 7 &amp;kcy;&amp;lcy;&amp;a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437112"/>
            <a:ext cx="1152128" cy="1263885"/>
          </a:xfrm>
          <a:prstGeom prst="rect">
            <a:avLst/>
          </a:prstGeom>
          <a:noFill/>
        </p:spPr>
      </p:pic>
      <p:pic>
        <p:nvPicPr>
          <p:cNvPr id="2060" name="Picture 12" descr="Surshkova_r2: &amp;Pcy;&amp;rcy;&amp;acy;&amp;vcy;&amp;icy;&amp;lcy;&amp;ocy;:&amp;Pcy;&amp;ocy;&amp;vcy;&amp;iecy;&amp;scy;&amp;tcy;&amp;vcy;&amp;ocy;&amp;vcy;&amp;acy;&amp;tcy;&amp;iecy;&amp;lcy;&amp;softcy;&amp;ncy;&amp;ycy;&amp;iecy;, &amp;vcy;&amp;ocy;&amp;pcy;&amp;rcy;&amp;ocy;&amp;scy;&amp;icy;&amp;tcy;&amp;iecy;&amp;lcy;&amp;softcy;&amp;ncy;&amp;ycy;&amp;iecy; &amp;icy; &amp;pcy;&amp;ocy;&amp;bcy;&amp;ucy;&amp;dcy;&amp;icy;&amp;tcy;&amp;iecy;&amp;lcy;&amp;softcy;&amp;ncy;&amp;ycy;&amp;iecy; &amp;pcy;&amp;rcy;&amp;iecy;&amp;dcy;&amp;lcy;&amp;ocy;&amp;zhcy;&amp;iecy;&amp;ncy;&amp;icy;&amp;yacy;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9" y="1556793"/>
            <a:ext cx="339284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&amp;mcy;&amp;acy;&amp;scy;&amp;tcy;&amp;iecy;&amp;rcy;-&amp;kcy;&amp;lcy;&amp;acy;&amp;scy;&amp;scy; &amp;Kcy;&amp;lcy;&amp;acy;&amp;scy;&amp;scy;39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rot="21335205">
            <a:off x="1739058" y="1692747"/>
            <a:ext cx="5532959" cy="3316153"/>
          </a:xfrm>
          <a:prstGeom prst="roundRect">
            <a:avLst>
              <a:gd name="adj" fmla="val 2984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rot="21411125">
            <a:off x="1630127" y="1122685"/>
            <a:ext cx="5184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Улица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Шариков-Смешариков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53250">
            <a:off x="209902" y="770293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21341739">
            <a:off x="1827381" y="1706408"/>
            <a:ext cx="5402684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Архарова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Л.И.,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Гребенкина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Л.К., Демидова С.Б.»Сценарии праздников, классных часов, игр, развлечений для начальной школы»./ М.: Центр «Педагогический поиск», 2004 – 160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Минскин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Е.М. «От игры к знаниям»: Пособие для учителя. – 2-е изд.,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дораб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М.: Просвещение, 1987. – 192 с.: ил.               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Шаблон: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http://allaklein.ucoz.ru/_ld/2/88407832.jpg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Картинки: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https://yandex.ru/images/search?img_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23058">
            <a:off x="2407236" y="1836988"/>
            <a:ext cx="3884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36 : 4  7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210855">
            <a:off x="5084147" y="1364382"/>
            <a:ext cx="5000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223058">
            <a:off x="2334069" y="1858094"/>
            <a:ext cx="4270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24+64:8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223058">
            <a:off x="1971208" y="1837481"/>
            <a:ext cx="5209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81-19 - 47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223058">
            <a:off x="1608770" y="1881189"/>
            <a:ext cx="60083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(29+25):6 5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210855">
            <a:off x="6092258" y="1436390"/>
            <a:ext cx="5000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 rot="21351824">
            <a:off x="2571332" y="1061177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Улица   Буриме.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&amp;Vcy;&amp;scy;&amp;iecy; &amp;scy;&amp;lcy;&amp;ocy;&amp;vcy;&amp;acy; &amp;icy;&amp;zcy; 5 &amp;bcy;&amp;ucy;&amp;kcy;&amp;vcy; &amp;vcy; &amp;pcy;&amp;rcy;&amp;iecy;&amp;dcy;&amp;mcy;&amp;iecy;&amp;tcy;&amp;iecy; &amp;rcy;&amp;ucy;&amp;scy;&amp;scy;&amp;kcy;&amp;ocy;&amp;mcy; &amp;yacy;&amp;zcy;&amp;ycy;&amp;kcy;&amp;ie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556792"/>
            <a:ext cx="3180318" cy="370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1393478">
            <a:off x="2425958" y="1091905"/>
            <a:ext cx="3721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Улица Детективов.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Wall V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628800"/>
            <a:ext cx="4559140" cy="3127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 rot="21297006">
            <a:off x="1833965" y="1483910"/>
            <a:ext cx="49685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Всех на свете он добрей,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Лечит он больных зверей,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Он известен, знаменит,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Добрый  ………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&amp;Dcy;&amp;iecy;&amp;ncy;&amp;softcy; &amp;zcy;&amp;dcy;&amp;ocy;&amp;rcy;&amp;ocy;&amp;vcy;&amp;softcy;&amp;yacy;. - 31 &amp;Icy;&amp;yucy;&amp;lcy;&amp;yacy; 2014 - &amp;Mcy;&amp;Bcy;&amp;Dcy;&amp;Ocy;&amp;Ucy; &quot;&amp;Tcy;&amp;iecy;&amp;rcy;&amp;iecy;&amp;mcy;&amp;ocy;&amp;kcy;&quot; &amp;scy;.&amp;Pcy;&amp;ocy;&amp;kcy;&amp;rcy;&amp;ocy;&amp;vcy;&amp;scy;&amp;kcy;&amp;ocy;&amp;iecy;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1" l="805" r="100000">
                        <a14:foregroundMark x1="82294" y1="24688" x2="82294" y2="33125"/>
                        <a14:foregroundMark x1="36217" y1="6406" x2="33400" y2="7813"/>
                        <a14:foregroundMark x1="37827" y1="3906" x2="51107" y2="4844"/>
                        <a14:foregroundMark x1="64588" y1="4688" x2="63380" y2="6406"/>
                        <a14:backgroundMark x1="81891" y1="2344" x2="68410" y2="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3024336" cy="38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 rot="21297006">
            <a:off x="1761957" y="2490281"/>
            <a:ext cx="4968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306073">
            <a:off x="2102506" y="153345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Ростом только в три вершка,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спине с двумя горбами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 с аршинными ушами.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&amp;Kcy;&amp;ocy;&amp;ncy;&amp;iocy;&amp;kcy; &amp;gcy;&amp;ocy;&amp;rcy;&amp;bcy;&amp;ucy;&amp;ncy;&amp;ocy;&amp;kcy; &amp;chcy;&amp;icy;&amp;tcy;&amp;acy;&amp;tcy;&amp;softcy; &amp;scy;&amp;kcy;&amp;acy;&amp;chcy;&amp;acy;&amp;tcy;&amp;softcy;, &amp;Kcy;&amp;ocy;&amp;ncy;&amp;iocy;&amp;kcy;-&amp;gcy;&amp;ocy;&amp;rcy;&amp;bcy;&amp;ucy;&amp;ncy;&amp;ocy;&amp;kcy; &amp;vcy;&amp;icy;&amp;kcy;&amp;icy;&amp;pcy;&amp;iecy;&amp;dcy;&amp;icy;&amp;yacy; - &amp;Acy;&amp;rcy;&amp;khcy;&amp;icy;&amp;vcy; &amp;fcy;&amp;acy;&amp;jcy;&amp;lcy;&amp;ocy;&amp;v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15816" y="1124744"/>
            <a:ext cx="3024336" cy="3873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 rot="21297006">
            <a:off x="1761957" y="2490281"/>
            <a:ext cx="4968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 rot="21292696">
            <a:off x="1689801" y="1365394"/>
            <a:ext cx="54726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Солома у него внутри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нет мозгов,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добрый он и разбирается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многом даже лучше мудрецов.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7651" name="Picture 3" descr="&amp;Pcy;&amp;lcy;&amp;iecy;&amp;jcy;&amp;kcy;&amp;acy;&amp;scy;&amp;tcy; &quot;&quot;&amp;Scy;&amp;Kcy;&amp;Acy;&amp;Zcy;&amp;Kcy;&amp;Acy; &quot;&amp;Vcy;&amp;ocy;&amp;lcy;&amp;shcy;&amp;iecy;&amp;bcy;&amp;ncy;&amp;icy;&amp;kcy; &amp;Icy;&amp;zcy;&amp;ucy;&amp;mcy;&amp;rcy;&amp;ucy;&amp;dcy;&amp;ncy;&amp;ocy;&amp;gcy;&amp;ocy; &amp;gcy;&amp;ocy;&amp;rcy;&amp;ocy;&amp;dcy;&amp;acy;&quot; &amp;CHcy;&amp;Acy;&amp;Scy;&amp;Tcy;&amp;SOFTcy; &amp;Tcy;&amp;Rcy;&amp;IEcy;&amp;Tcy;&amp;SOFTcy;&amp;YAcy;.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627784" y="908720"/>
            <a:ext cx="3528392" cy="4169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 rot="21297006">
            <a:off x="1761957" y="2490281"/>
            <a:ext cx="4968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 rot="21310709">
            <a:off x="1668876" y="1271176"/>
            <a:ext cx="532859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шалопай и озорник,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любит плюшки и варенье,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так же хулиганить и устраивать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развлечения.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Моторчик у него на спине,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Живет он на крыше,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летает многих птиц он выше.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&amp;Scy;&amp;kcy;&amp;acy;&amp;zcy;&amp;kcy;&amp;icy;,&amp;Bcy;&amp;acy;&amp;jcy;&amp;kcy;&amp;icy;. . - &amp;Vcy;&amp;ocy;&amp;lcy;&amp;shcy;&amp;iecy;&amp;bcy;&amp;ncy;&amp;acy;&amp;yacy; &amp;Scy;&amp;kcy;&amp;acy;&amp;zcy;&amp;kcy;&amp;a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124744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304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Интеллектуальная игра «Эрудит»</vt:lpstr>
      <vt:lpstr>Улица Весёлых Математиков.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ТЁМА</cp:lastModifiedBy>
  <cp:revision>57</cp:revision>
  <dcterms:created xsi:type="dcterms:W3CDTF">2015-05-02T14:17:37Z</dcterms:created>
  <dcterms:modified xsi:type="dcterms:W3CDTF">2015-12-21T18:17:08Z</dcterms:modified>
</cp:coreProperties>
</file>