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8E10A-20A0-4D84-90D9-84056B552E2C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2A18D-3F62-4604-A7CE-761EE801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1FB0-C046-4776-9FE1-BAF3FABAE2C9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E485-4C97-490E-9746-6CF33E0A5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39F1-6A13-4816-9162-6AF58E6A62B8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CA6-9391-4226-99CE-B5E4D2127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6BD4-2A2E-498B-9C4D-FD29379D31A7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854D1-629B-463A-B602-324908C56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2C22CC-9722-4A1F-802D-1FFFE8F0FE3F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97EDE2-7241-4A76-82A1-B2568C88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1FC33-53FA-409A-9233-AB5B6779F763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8B4F-B067-444B-BDF7-58222E2B6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8DFD-4BDE-4B04-A997-9D53AAC96C6C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6E31D-2108-4457-8B4F-3FE3D43E6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3DA8-5589-4A4B-B5F9-15E832993F53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6EFD0-0BE1-4755-ABC6-92E5161D5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05F5C7-8650-44BD-BC88-4C4350EBB3C3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D1D6C9-1DC8-484E-AF4C-976AC6C56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C6BA-3531-4B86-936B-60257A3AC68A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6BF3-A369-4647-BBE9-2F9BF9B1D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438E6A-BA8A-49D2-939A-01D72546F46C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E2EAD9-6994-4A81-9DE7-B146AB4EE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8804B80-34F4-45D9-911E-E9FD38DD23D8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1265C18-34E2-47B7-8EAB-639E69543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7" r:id="rId2"/>
    <p:sldLayoutId id="2147484015" r:id="rId3"/>
    <p:sldLayoutId id="2147484008" r:id="rId4"/>
    <p:sldLayoutId id="2147484009" r:id="rId5"/>
    <p:sldLayoutId id="2147484010" r:id="rId6"/>
    <p:sldLayoutId id="2147484016" r:id="rId7"/>
    <p:sldLayoutId id="2147484011" r:id="rId8"/>
    <p:sldLayoutId id="2147484017" r:id="rId9"/>
    <p:sldLayoutId id="2147484012" r:id="rId10"/>
    <p:sldLayoutId id="21474840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hyperlink" Target="file:///G:\15-16\&#1074;&#1085;&#1077;&#1082;&#1083;&#1072;&#1089;&#1089;&#1085;&#1072;&#1103;%20&#1088;&#1072;&#1073;&#1086;&#1090;&#1072;%20&#1053;&#1072;%2015-16\&#1082;&#1086;&#1085;&#1082;&#1091;&#1088;&#1089;&#1099;%20&#1076;&#1083;&#1103;%20&#1087;&#1077;&#1076;&#1072;&#1075;&#1086;&#1075;&#1086;&#1074;\1%20&#1089;&#1077;&#1085;&#1090;&#1103;&#1073;&#1088;&#1103;\233-533-957%20&#1060;&#1077;&#1076;&#1080;&#1085;&#1072;%20&#1043;.&#1048;\&#1055;&#1088;&#1077;&#1079;&#1077;&#1085;&#1090;&#1072;&#1094;&#1080;&#1103;1.%20PPT.%20&#1042;&#1074;&#1086;&#1076;&#1085;&#1072;&#1103;%20&#1046;&#1072;&#1085;&#1088;&#1099;%20&#1078;&#1080;&#1074;&#1086;&#1087;&#1080;&#1089;&#1080;..pptx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earyou.ru/story0.html" TargetMode="External"/><Relationship Id="rId2" Type="http://schemas.openxmlformats.org/officeDocument/2006/relationships/hyperlink" Target="http://gallerix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tskiysad.ru/art/iskusstvo.html" TargetMode="External"/><Relationship Id="rId4" Type="http://schemas.openxmlformats.org/officeDocument/2006/relationships/hyperlink" Target="http://www.artcyclopedi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5800" y="1981200"/>
            <a:ext cx="7772400" cy="13620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Из данных слов и выражений выбрать 4 варианта, которые наиболее подходят для описания данной картины.</a:t>
            </a:r>
          </a:p>
        </p:txBody>
      </p:sp>
      <p:sp>
        <p:nvSpPr>
          <p:cNvPr id="6147" name="Текст 2"/>
          <p:cNvSpPr txBox="1">
            <a:spLocks/>
          </p:cNvSpPr>
          <p:nvPr/>
        </p:nvSpPr>
        <p:spPr bwMode="auto">
          <a:xfrm>
            <a:off x="685800" y="381000"/>
            <a:ext cx="77724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Натюрморт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Задание 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8229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Нажать ЛКМ на правильный ответ.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638800"/>
            <a:ext cx="8229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Автор - Федина Галина Ивановна, педагог ДО,</a:t>
            </a:r>
          </a:p>
          <a:p>
            <a:pPr algn="r"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МБОУ ДО «ДХТД «Гармония» города Калуги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914400"/>
            <a:ext cx="4038600" cy="3589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4038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Машков Илья. Снедь московская. Хлебы. 1924.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0"/>
            <a:ext cx="373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685800"/>
            <a:ext cx="4267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 теплых, охристых тонах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1219200"/>
            <a:ext cx="4267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 холодных тонах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1752600"/>
            <a:ext cx="42672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Многообразие хлеба, разные его виды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2590800"/>
            <a:ext cx="42672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Выражают хрупкость и недолговечность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0" y="3505200"/>
            <a:ext cx="4267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Ароматный запах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038600"/>
            <a:ext cx="4267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Темный и мрачный фон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4572000"/>
            <a:ext cx="42672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Присутствует драматический эффект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0" y="5410200"/>
            <a:ext cx="42672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Темно-зеленая драпировка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371600"/>
            <a:ext cx="4495800" cy="3240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4724400"/>
            <a:ext cx="4495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Коровин Константин. Розы.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0"/>
            <a:ext cx="3886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029200" y="16002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620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Алая заря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12954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Светлые тона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18288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Свежие фрукты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2362200"/>
            <a:ext cx="3962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Господство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голубого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цвета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32004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Сюжетный натюрморт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000" y="37338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Чувство грусти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3000" y="42672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Запах моря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4800600"/>
            <a:ext cx="3962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Рассеянный свет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Лена\Презентации\#15\14\02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04800" y="1295400"/>
            <a:ext cx="4227513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8600" y="4953000"/>
            <a:ext cx="4343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Петров-Водкин К. Утренний натюрморт.1918.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685800"/>
            <a:ext cx="41148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Предметы художник рассматривает сверху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1524000"/>
            <a:ext cx="4114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Ощущение суеты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2057400"/>
            <a:ext cx="40386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Сложная игра рефлексов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590800"/>
            <a:ext cx="4114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Серые тона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3124200"/>
            <a:ext cx="41148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Преломленное изображение ложки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0" y="3962400"/>
            <a:ext cx="4114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Яркие, сочные краски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4572000"/>
            <a:ext cx="41148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Эффект присутствия человека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5486400"/>
            <a:ext cx="41148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Скудный свет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371600"/>
            <a:ext cx="4076700" cy="309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4724400"/>
            <a:ext cx="4038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Кончаловский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Петр. Сирень в корзине. 1933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5105400"/>
            <a:ext cx="4343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Прутья будто обнимают ветки сирени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6858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Радуют глаз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2954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Тяжёлые чувства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18288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Нежный запах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362200"/>
            <a:ext cx="4343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Многообразие солнечных оттенков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32004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Присутствие человека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3733800"/>
            <a:ext cx="4343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Гармония цвета от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бело-розового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 до фиолетового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45720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Ослепительно яркие цвета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371600"/>
            <a:ext cx="4027488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4648200"/>
            <a:ext cx="4038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Петров-Водкин К. Ветка яблони. 1922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31242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Четкость изображения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5240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Контрастные цвета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685800"/>
            <a:ext cx="4343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Пирамидальная композиция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6576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Богатство и тонкость цвета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1910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Созерцание натуры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0574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Холодные тона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908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Нежные цвета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47244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Игра теней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990600"/>
            <a:ext cx="4038600" cy="3760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5029200"/>
            <a:ext cx="4038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Машков И.И. Клубника и белый кувшин.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648200" y="6858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3622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Многообразие драпировок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895600"/>
            <a:ext cx="4343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Гармония в сочетании красных и зеленых тонов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37338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Яркие, сочные 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267200"/>
            <a:ext cx="43434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Картина пронизана светом, теплым жарким летом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8288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Глиняный, пузатый кувшин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12954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Мрачное настроение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Ослепительно яркий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5105400"/>
            <a:ext cx="43434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Расписная посуда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витан И. Март.1895.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85800"/>
            <a:ext cx="3810000" cy="482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5638800"/>
            <a:ext cx="3810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Коровин К. Розы и фиалки. 1912.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685800"/>
            <a:ext cx="45720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Серый цвет объединяет другие яркие цвета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15240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Сельский натюрморт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20574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Нежный запах роз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5908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Тревожное настроение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3124200"/>
            <a:ext cx="4572000" cy="7080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Блеск никелированной посуды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39624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В картине есть динамика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3400" y="44958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Игра света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3400" y="5029200"/>
            <a:ext cx="45720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Простота изображения</a:t>
            </a:r>
          </a:p>
        </p:txBody>
      </p:sp>
      <p:sp>
        <p:nvSpPr>
          <p:cNvPr id="15" name="Управляющая кнопка: далее 14">
            <a:hlinkClick r:id="rId5" action="ppaction://hlinkpres?slideindex=4&amp;slidetitle=Слайд 4" highlightClick="1"/>
          </p:cNvPr>
          <p:cNvSpPr/>
          <p:nvPr/>
        </p:nvSpPr>
        <p:spPr>
          <a:xfrm>
            <a:off x="6934200" y="6172200"/>
            <a:ext cx="1752600" cy="381000"/>
          </a:xfrm>
          <a:prstGeom prst="actionButtonForwardNex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7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8084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"/>
          <p:cNvSpPr txBox="1">
            <a:spLocks/>
          </p:cNvSpPr>
          <p:nvPr/>
        </p:nvSpPr>
        <p:spPr>
          <a:xfrm>
            <a:off x="500063" y="357188"/>
            <a:ext cx="8183562" cy="11223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eaLnBrk="0" hangingPunct="0">
              <a:defRPr/>
            </a:pP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Литература и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интернет-поддержка: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Страхова Л.Л. Сочинение по картине для младших школьников. – СПб.: Издательский Дом «Литера», 2009. – 80с.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http://gallerix.ru/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http://nearyou.ru/story0.html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http://www.artcyclopedia.ru/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- репродукции картин.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http://www.detskiysad.ru/art/iskusstvo.html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- описание по картинам</a:t>
            </a:r>
          </a:p>
          <a:p>
            <a:pPr>
              <a:defRPr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493</TotalTime>
  <Words>316</Words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Литература и  интернет-поддержка: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63</cp:revision>
  <dcterms:modified xsi:type="dcterms:W3CDTF">2015-12-10T10:35:29Z</dcterms:modified>
</cp:coreProperties>
</file>