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от 1 до 10. Нумерация,Display Only,A,0,6,4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53.radikal.ru/i142/0911/6c/8963eb244f5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>
                <a:solidFill>
                  <a:srgbClr val="FF0000"/>
                </a:solidFill>
                <a:latin typeface="Cambria" pitchFamily="18" charset="0"/>
              </a:rPr>
              <a:t>О</a:t>
            </a: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тношения 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и 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пропорции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Cambria" pitchFamily="18" charset="0"/>
              </a:rPr>
              <a:t>Математика. 6 класс</a:t>
            </a:r>
            <a:r>
              <a:rPr lang="en-US" sz="3600" b="1" dirty="0" smtClean="0">
                <a:latin typeface="Cambria" pitchFamily="18" charset="0"/>
              </a:rPr>
              <a:t/>
            </a:r>
            <a:br>
              <a:rPr lang="en-US" sz="3600" b="1" dirty="0" smtClean="0">
                <a:latin typeface="Cambria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Тест </a:t>
            </a:r>
            <a:r>
              <a:rPr lang="ru-RU" sz="3600" b="1" dirty="0" smtClean="0">
                <a:latin typeface="Cambria" pitchFamily="18" charset="0"/>
              </a:rPr>
              <a:t/>
            </a:r>
            <a:br>
              <a:rPr lang="ru-RU" sz="3600" b="1" dirty="0" smtClean="0"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C,120,68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80920" cy="3312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620688"/>
            <a:ext cx="7776864" cy="30243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Какие из следующих пар величин являются прямо пропорциональными: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1) сторона квадрата и его площадь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;   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2) средняя скорость движения и время на преодоление определенного расстояния;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3) </a:t>
            </a:r>
            <a:r>
              <a:rPr lang="ru-RU" sz="2000" dirty="0">
                <a:solidFill>
                  <a:schemeClr val="tx1"/>
                </a:solidFill>
                <a:latin typeface="Cambria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лощадь поверхности  и количество краски, необходимое для ее окрашивания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;  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4) число решенных дома примеров и оценка, полученная за контрольную работу?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60138"/>
              </p:ext>
            </p:extLst>
          </p:nvPr>
        </p:nvGraphicFramePr>
        <p:xfrm>
          <a:off x="863588" y="4149080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120,65,3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8884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3528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 Какие из следующих пар величин являются 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обратно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пропорциональными:</a:t>
            </a:r>
          </a:p>
          <a:p>
            <a:pPr marL="457200" lvl="0" indent="-457200" algn="ctr">
              <a:buFontTx/>
              <a:buAutoNum type="arabicParenR"/>
            </a:pP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рост человека и его масса;  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2) средняя скорость движения и время на преодоление определенного расстояния;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3) масса учебников и их количество;  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4</a:t>
            </a:r>
            <a:r>
              <a:rPr lang="ru-RU" sz="2000">
                <a:solidFill>
                  <a:prstClr val="black"/>
                </a:solidFill>
                <a:latin typeface="Cambria" pitchFamily="18" charset="0"/>
              </a:rPr>
              <a:t>)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м</a:t>
            </a:r>
            <a:r>
              <a:rPr lang="ru-RU" sz="2000" smtClean="0">
                <a:solidFill>
                  <a:prstClr val="black"/>
                </a:solidFill>
                <a:latin typeface="Cambria" pitchFamily="18" charset="0"/>
              </a:rPr>
              <a:t>ощность 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автомобиля и расстояние, пройденное им за определенный промежуток времени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?</a:t>
            </a:r>
            <a:endParaRPr lang="ru-RU" sz="2000" dirty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365104"/>
            <a:ext cx="8064896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30781"/>
              </p:ext>
            </p:extLst>
          </p:nvPr>
        </p:nvGraphicFramePr>
        <p:xfrm>
          <a:off x="827584" y="4581127"/>
          <a:ext cx="7560840" cy="1944217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10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36296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B,120,75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72508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разность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частное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произве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71600" y="2094829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mbria" pitchFamily="18" charset="0"/>
                <a:cs typeface="Arial" pitchFamily="34" charset="0"/>
              </a:rPr>
              <a:t>Отношение двух чисел - это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120,58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ак называется равенство  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74589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Сокраще-ние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Дробь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Пропор-ция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Выраже-ние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02" y="1988840"/>
            <a:ext cx="7613538" cy="56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B,120,63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Назовите крайние члены пропорции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62781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 и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12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4" y="2060847"/>
            <a:ext cx="7881728" cy="58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C,120,68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528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31683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Когда </a:t>
            </a:r>
            <a:r>
              <a:rPr lang="ru-RU" sz="28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изготовили 756 деталей, то выполнили план на 72%. Сколько деталей должны изготовить по плану?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a typeface="Calibri"/>
                <a:cs typeface="Times New Roman"/>
              </a:rPr>
              <a:t> 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7707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36173"/>
              </p:ext>
            </p:extLst>
          </p:nvPr>
        </p:nvGraphicFramePr>
        <p:xfrm>
          <a:off x="827584" y="4293096"/>
          <a:ext cx="7560840" cy="1944216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10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10500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20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C,120,73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168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Решите уравнение 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 : 3,2 = 2,1 :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933056"/>
            <a:ext cx="8064896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42290"/>
              </p:ext>
            </p:extLst>
          </p:nvPr>
        </p:nvGraphicFramePr>
        <p:xfrm>
          <a:off x="827584" y="4149079"/>
          <a:ext cx="7560840" cy="2016225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75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2,4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B,120,66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168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На изготовление 8 деталей требуется 1,2 г серебра. Сколько серебра потребуется на изготовление 12 таких деталей?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7707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82158"/>
              </p:ext>
            </p:extLst>
          </p:nvPr>
        </p:nvGraphicFramePr>
        <p:xfrm>
          <a:off x="827584" y="4293096"/>
          <a:ext cx="7560840" cy="2016224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4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54766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2080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120,70,3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Укажите верную пропорцию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1) 16 : 8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=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6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12  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2) 12 : 16 = 8 : 6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3) 8 : 16 = 6 : 12    4) 12 : 8 = 16 : 6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00896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3    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120,3,1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0162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24 человека за 6 дней пропололи участок клубники. За сколько дней выполнят ту же работу 36 человек, если будут работать с такой же производительностью?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140968"/>
            <a:ext cx="8064896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55652"/>
              </p:ext>
            </p:extLst>
          </p:nvPr>
        </p:nvGraphicFramePr>
        <p:xfrm>
          <a:off x="827584" y="3284984"/>
          <a:ext cx="7560840" cy="2376264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53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350100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364</Words>
  <Application>Microsoft Office PowerPoint</Application>
  <PresentationFormat>Экран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Отношения  и  пропорции    Математика. 6 класс Тест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User</cp:lastModifiedBy>
  <cp:revision>39</cp:revision>
  <dcterms:created xsi:type="dcterms:W3CDTF">2011-08-26T15:19:42Z</dcterms:created>
  <dcterms:modified xsi:type="dcterms:W3CDTF">2015-05-26T18:24:52Z</dcterms:modified>
</cp:coreProperties>
</file>