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C00000"/>
                </a:solidFill>
                <a:effectLst/>
                <a:latin typeface="Segoe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7E200"/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5918" y="85723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5918" y="498159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63819-36D2-4391-80E1-A785BD84A54A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CC5A8-9081-4C12-9A7A-F94E229812A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600" kern="1200" dirty="0" smtClean="0">
          <a:solidFill>
            <a:srgbClr val="C00000"/>
          </a:solidFill>
          <a:effectLst/>
          <a:latin typeface="Sego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908720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i="1" dirty="0" smtClean="0">
                <a:solidFill>
                  <a:schemeClr val="bg1"/>
                </a:solidFill>
              </a:rPr>
              <a:t>Я ПОМНЮ!</a:t>
            </a:r>
          </a:p>
          <a:p>
            <a:r>
              <a:rPr lang="ru-RU" sz="9600" b="1" i="1" dirty="0" smtClean="0">
                <a:solidFill>
                  <a:schemeClr val="bg1"/>
                </a:solidFill>
              </a:rPr>
              <a:t>Я ГОРЖУСЬ!</a:t>
            </a:r>
            <a:endParaRPr lang="ru-RU" sz="9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6931" y="692696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Сергей Иванович умер в 1981 году, в возрасте 73 лет.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После себя оставил 1сын 3 дочери и 10 внуков.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3395"/>
            <a:ext cx="3793819" cy="47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1230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2999592" cy="3601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5128" y="116632"/>
            <a:ext cx="56413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chemeClr val="bg1"/>
                </a:solidFill>
              </a:rPr>
              <a:t>Волчёнкова Анна Игнатьевна, </a:t>
            </a:r>
            <a:r>
              <a:rPr lang="ru-RU" sz="2000" b="1" i="1" dirty="0" smtClean="0">
                <a:solidFill>
                  <a:schemeClr val="bg1"/>
                </a:solidFill>
              </a:rPr>
              <a:t>прабабушка моей мамы.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Она была не образована, но когда  в 1929 году вышла замуж за Сергея Ивановича, он научил ее  читать и писать.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В начале войны Анна Игнатьевна ,лечила больного  мужа. В 1942 году провожала мужа на войну, с собой дала листок на котором написала псалом 90. Она верила, что он защитит мужа от вражеской пули.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После того как Анна Игнатьевна проводила мужа на войну, работала в колхозе, помогая выращивать и собрать еду для солдат. Ещё, так же как и многие другие вязала для солдат.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После войны вспоминала, как люди во время бомбёжки пытались обогнать вражеские самолеты, чтобы убежать от падающих снарядов.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93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404664"/>
            <a:ext cx="4680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Назаров Николай Антонович, брат моей бабушки.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В 16 лет убежал на фронт. Участвовал в Сталинградской битве на Донском фронте в составе 4 – й танковой армии под командованием генерал – лейтенанта П. Н.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Батова</a:t>
            </a:r>
            <a:r>
              <a:rPr lang="ru-RU" sz="2400" b="1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В этой битве получил ранение и был  отправлен домой.</a:t>
            </a:r>
          </a:p>
          <a:p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0226"/>
            <a:ext cx="4176464" cy="58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9011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08720"/>
            <a:ext cx="8856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Я </a:t>
            </a:r>
            <a:r>
              <a:rPr lang="ru-RU" sz="3600" b="1" dirty="0" smtClean="0">
                <a:solidFill>
                  <a:schemeClr val="bg1"/>
                </a:solidFill>
              </a:rPr>
              <a:t>помню! </a:t>
            </a:r>
            <a:r>
              <a:rPr lang="ru-RU" sz="3600" b="1" dirty="0">
                <a:solidFill>
                  <a:schemeClr val="bg1"/>
                </a:solidFill>
              </a:rPr>
              <a:t>Я </a:t>
            </a:r>
            <a:r>
              <a:rPr lang="ru-RU" sz="3600" b="1" dirty="0" smtClean="0">
                <a:solidFill>
                  <a:schemeClr val="bg1"/>
                </a:solidFill>
              </a:rPr>
              <a:t>горжусь!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И</a:t>
            </a:r>
            <a:r>
              <a:rPr lang="ru-RU" sz="3600" b="1" dirty="0">
                <a:solidFill>
                  <a:schemeClr val="bg1"/>
                </a:solidFill>
              </a:rPr>
              <a:t> преклоню колено у мраморной стены… у Вечного Огня … И многие, как </a:t>
            </a:r>
            <a:r>
              <a:rPr lang="ru-RU" sz="3600" b="1" dirty="0" smtClean="0">
                <a:solidFill>
                  <a:schemeClr val="bg1"/>
                </a:solidFill>
              </a:rPr>
              <a:t>я,</a:t>
            </a:r>
            <a:r>
              <a:rPr lang="ru-RU" sz="3600" b="1" dirty="0">
                <a:solidFill>
                  <a:schemeClr val="bg1"/>
                </a:solidFill>
              </a:rPr>
              <a:t> склонятся непременно — ведь каждый, кто погиб, погиб и за меня…</a:t>
            </a:r>
            <a:br>
              <a:rPr lang="ru-RU" sz="3600" b="1" dirty="0">
                <a:solidFill>
                  <a:schemeClr val="bg1"/>
                </a:solidFill>
              </a:rPr>
            </a:b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48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48680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</a:rPr>
              <a:t>Великая Отечественная война – самая ужасная война в истории нашего государства да и всего мира</a:t>
            </a:r>
            <a:r>
              <a:rPr lang="ru-RU" sz="2400" b="1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Эта война оставила глубочайший след в жизни всего населения нашей страны (Советского Союза), победа досталась слишком большой </a:t>
            </a:r>
            <a:r>
              <a:rPr lang="ru-RU" sz="2400" b="1" i="1" dirty="0" smtClean="0">
                <a:solidFill>
                  <a:schemeClr val="bg1"/>
                </a:solidFill>
              </a:rPr>
              <a:t>ценой.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Эта всенародная трагедия коснулась и моей семьи</a:t>
            </a:r>
            <a:r>
              <a:rPr lang="ru-RU" sz="2400" b="1" i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9 мая 2015 года исполняется 70 лет со дня Великой </a:t>
            </a:r>
            <a:r>
              <a:rPr lang="ru-RU" sz="2400" b="1" i="1" dirty="0" smtClean="0">
                <a:solidFill>
                  <a:schemeClr val="bg1"/>
                </a:solidFill>
              </a:rPr>
              <a:t>Победы и я хочу вам рассказать о моей семье, о  которой горжусь, и которую помню.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6890" y="476672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Я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Гарова</a:t>
            </a:r>
            <a:r>
              <a:rPr lang="ru-RU" sz="2400" b="1" i="1" dirty="0" smtClean="0">
                <a:solidFill>
                  <a:schemeClr val="bg1"/>
                </a:solidFill>
              </a:rPr>
              <a:t> Софья, мне 7лет, родилась и живу в Москве. Посещаю  детский сад 2038 группу «Жемчужинки».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Занимаюсь танцами.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6601"/>
            <a:ext cx="4899386" cy="582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67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52" y="332656"/>
            <a:ext cx="4536504" cy="4381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55873"/>
            <a:ext cx="4118385" cy="3965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5889" y="332656"/>
            <a:ext cx="49181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Зимин Михаил Александрович и Зимина Ирина Самсоновна, папин дедушка и бабушка.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Мой прадедушка </a:t>
            </a:r>
            <a:r>
              <a:rPr lang="ru-RU" sz="2400" b="1" i="1" dirty="0">
                <a:solidFill>
                  <a:schemeClr val="bg1"/>
                </a:solidFill>
              </a:rPr>
              <a:t>Михаил </a:t>
            </a:r>
            <a:r>
              <a:rPr lang="ru-RU" sz="2400" b="1" i="1" dirty="0" smtClean="0">
                <a:solidFill>
                  <a:schemeClr val="bg1"/>
                </a:solidFill>
              </a:rPr>
              <a:t>Александрович родился 1926 году. С 1940 года работал бригадиром в колхозе рядом с Нижним Новгородом. Следил за сбором зерна для хлеба солдатом.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В 1943 году, ему исполнилось 17 лет и он поступил </a:t>
            </a:r>
            <a:r>
              <a:rPr lang="ru-RU" sz="2400" b="1" i="1" dirty="0">
                <a:solidFill>
                  <a:schemeClr val="bg1"/>
                </a:solidFill>
              </a:rPr>
              <a:t>в</a:t>
            </a:r>
            <a:r>
              <a:rPr lang="ru-RU" sz="2400" b="1" i="1" dirty="0" smtClean="0">
                <a:solidFill>
                  <a:schemeClr val="bg1"/>
                </a:solidFill>
              </a:rPr>
              <a:t>  военное училище. В училище участвовал в военных сборах. Закончил в 1945 году и на войну не попал.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2068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6632"/>
            <a:ext cx="3600400" cy="48005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952" y="332656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Зимина Ирина Самсоновна родилась в 1928 году. Когда началась война ей было 13 лет.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Во время войны она училась в школе, а после уроков вместе со всеми шла на завод делать снаряды.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97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3330" y="210026"/>
            <a:ext cx="496855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Волчёнков Сергей Иванович, мамин прадедушка, родился в 1908 году.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В 1918 году окончил 4 класса. В 1929 году женился на купеческой дочери, Сорокиной Анне Игнатьевне. Работал на Железной дороге в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Карачарово</a:t>
            </a:r>
            <a:r>
              <a:rPr lang="ru-RU" sz="2400" b="1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1 февраля 1942 года был призван на войну в 1105 стрелковый полк. Числился стрелком, на самом деле был связистом(телефонистом). Почти сразу, 10 марта 1942 года, был сильно ранен в лёгкое.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Однополчане посчитали его умершим и военное командование отправили его жене  похоронку.</a:t>
            </a:r>
          </a:p>
          <a:p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2656"/>
            <a:ext cx="3372403" cy="499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972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79969"/>
            <a:ext cx="4320480" cy="3323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206938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Вместе с похоронкой пришло письмо из госпиталя, осколок снаряда остался в лёгкое до смерти.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429000"/>
            <a:ext cx="3185400" cy="3058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2204864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12 мая 1943 года был легко ранен  в руку. 21 февраля 1944году попал в плен к немцам.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Пришла вторая похоронка.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026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4039141" cy="27291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513" y="3140968"/>
            <a:ext cx="4059140" cy="27561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8653" y="332656"/>
            <a:ext cx="49253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В конце войны, пробыв в плену год, вместе с другими военнопленными разоружал конвои. После окончания войны был на допросах про плен, так выявляли предателей.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После войны работал плотником.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У Сергея Ивановича было очень много медалей и наград, но сохранились  только две.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35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188640"/>
            <a:ext cx="4464496" cy="3298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260648"/>
            <a:ext cx="3816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29 апреля 1972 году вместе семьей отметил 50 лет со дня свадьбы. К этому событию была написана статья в газете «Коммунистический труд».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647" y="3494906"/>
            <a:ext cx="2300708" cy="30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823930"/>
      </p:ext>
    </p:extLst>
  </p:cSld>
  <p:clrMapOvr>
    <a:masterClrMapping/>
  </p:clrMapOvr>
</p:sld>
</file>

<file path=ppt/theme/theme1.xml><?xml version="1.0" encoding="utf-8"?>
<a:theme xmlns:a="http://schemas.openxmlformats.org/drawingml/2006/main" name="9_23feb_2010_3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22CA641-D919-405E-9B48-AEFCD0F3CB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к 23 февраля сo звездой и георгиевской лентой</Template>
  <TotalTime>3247</TotalTime>
  <Words>610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9_23feb_2010_3011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оформления</dc:subject>
  <dc:creator>Lusine</dc:creator>
  <cp:keywords/>
  <dc:description>Корпорация Майкрософт
Шаблон оформления</dc:description>
  <cp:lastModifiedBy>Lusine</cp:lastModifiedBy>
  <cp:revision>64</cp:revision>
  <dcterms:created xsi:type="dcterms:W3CDTF">2015-05-02T16:51:03Z</dcterms:created>
  <dcterms:modified xsi:type="dcterms:W3CDTF">2016-01-12T18:08:16Z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TC103899639990</vt:lpwstr>
  </property>
</Properties>
</file>