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0" r:id="rId12"/>
    <p:sldId id="277" r:id="rId13"/>
    <p:sldId id="303" r:id="rId14"/>
    <p:sldId id="306" r:id="rId15"/>
    <p:sldId id="295" r:id="rId16"/>
    <p:sldId id="283" r:id="rId17"/>
    <p:sldId id="286" r:id="rId18"/>
    <p:sldId id="298" r:id="rId19"/>
    <p:sldId id="281" r:id="rId20"/>
    <p:sldId id="288" r:id="rId21"/>
    <p:sldId id="296" r:id="rId22"/>
    <p:sldId id="297" r:id="rId23"/>
    <p:sldId id="293" r:id="rId24"/>
    <p:sldId id="287" r:id="rId25"/>
    <p:sldId id="299" r:id="rId26"/>
    <p:sldId id="300" r:id="rId27"/>
    <p:sldId id="301" r:id="rId28"/>
    <p:sldId id="284" r:id="rId29"/>
    <p:sldId id="285" r:id="rId30"/>
    <p:sldId id="278" r:id="rId31"/>
    <p:sldId id="275" r:id="rId32"/>
    <p:sldId id="270" r:id="rId33"/>
    <p:sldId id="268" r:id="rId34"/>
    <p:sldId id="274" r:id="rId35"/>
    <p:sldId id="291" r:id="rId36"/>
    <p:sldId id="307" r:id="rId37"/>
    <p:sldId id="308" r:id="rId38"/>
    <p:sldId id="309" r:id="rId39"/>
    <p:sldId id="310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136904" cy="5423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96799679ochen_-krasivaya-muzyka96799679-mne-tebya-ne-hvataet333333333333333333VOT-TEBE-POZhALUYSTA-TOL_KO-MUZYKA3333333333bEZ-SLOV333333(muzofon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814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LOTO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28604"/>
            <a:ext cx="8821612" cy="6312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5764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157192"/>
            <a:ext cx="6512511" cy="936104"/>
          </a:xfrm>
        </p:spPr>
        <p:txBody>
          <a:bodyPr/>
          <a:lstStyle/>
          <a:p>
            <a:r>
              <a:rPr lang="ru-RU" dirty="0" smtClean="0"/>
              <a:t>Васюганское болото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31838"/>
            <a:ext cx="7704856" cy="420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02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92696"/>
            <a:ext cx="6512511" cy="5472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Это интересно знать!</a:t>
            </a:r>
            <a:br>
              <a:rPr lang="ru-RU" dirty="0" smtClean="0"/>
            </a:br>
            <a:r>
              <a:rPr lang="ru-RU" dirty="0" smtClean="0"/>
              <a:t>«Растения и животные болот»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383012"/>
            <a:ext cx="4896544" cy="2834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49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908720"/>
            <a:ext cx="7175351" cy="4016737"/>
          </a:xfrm>
        </p:spPr>
        <p:txBody>
          <a:bodyPr/>
          <a:lstStyle/>
          <a:p>
            <a:pPr algn="ctr"/>
            <a:r>
              <a:rPr lang="ru-RU" dirty="0" smtClean="0"/>
              <a:t>«Производители»</a:t>
            </a:r>
            <a:br>
              <a:rPr lang="ru-RU" dirty="0" smtClean="0"/>
            </a:br>
            <a:r>
              <a:rPr lang="ru-RU" dirty="0" smtClean="0"/>
              <a:t>болота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7000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328783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Клюква</a:t>
            </a:r>
            <a:endParaRPr lang="ru-RU" sz="80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8680"/>
            <a:ext cx="7620000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5501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616815"/>
          </a:xfrm>
        </p:spPr>
        <p:txBody>
          <a:bodyPr>
            <a:noAutofit/>
          </a:bodyPr>
          <a:lstStyle/>
          <a:p>
            <a:r>
              <a:rPr lang="ru-RU" sz="6600" dirty="0" smtClean="0"/>
              <a:t>Морошка</a:t>
            </a:r>
            <a:endParaRPr lang="ru-RU" sz="6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6"/>
            <a:ext cx="7175351" cy="45928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2493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042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445224"/>
            <a:ext cx="5637010" cy="1296144"/>
          </a:xfrm>
        </p:spPr>
        <p:txBody>
          <a:bodyPr>
            <a:noAutofit/>
          </a:bodyPr>
          <a:lstStyle/>
          <a:p>
            <a:pPr algn="ctr"/>
            <a:r>
              <a:rPr lang="ru-RU" sz="8800" dirty="0"/>
              <a:t>Г</a:t>
            </a:r>
            <a:r>
              <a:rPr lang="ru-RU" sz="8800" dirty="0" smtClean="0"/>
              <a:t>олубика</a:t>
            </a:r>
            <a:endParaRPr lang="ru-RU" sz="88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175351" cy="45207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734481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97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5656" y="5157192"/>
            <a:ext cx="7005162" cy="1296144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Росянка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44487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128792" cy="44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10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184767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Багульник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04664"/>
            <a:ext cx="698477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7200" dirty="0" smtClean="0"/>
              <a:t>Пушица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 descr="пушиц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14290"/>
            <a:ext cx="7272808" cy="479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76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352928" cy="586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63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dirty="0" smtClean="0"/>
              <a:t>Мох-сфагнум</a:t>
            </a:r>
            <a:endParaRPr lang="ru-RU" sz="6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48680"/>
            <a:ext cx="597666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7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544807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Рогоз</a:t>
            </a:r>
            <a:endParaRPr lang="ru-RU" sz="80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74168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50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301208"/>
            <a:ext cx="5637010" cy="936104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Ряска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175351" cy="43047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20080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270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692696"/>
            <a:ext cx="7478216" cy="4822472"/>
          </a:xfrm>
        </p:spPr>
        <p:txBody>
          <a:bodyPr/>
          <a:lstStyle/>
          <a:p>
            <a:pPr algn="ctr"/>
            <a:r>
              <a:rPr lang="ru-RU" sz="6600" dirty="0" smtClean="0"/>
              <a:t>«Потребители»</a:t>
            </a:r>
            <a:br>
              <a:rPr lang="ru-RU" sz="6600" dirty="0" smtClean="0"/>
            </a:br>
            <a:r>
              <a:rPr lang="ru-RU" sz="6600" dirty="0" smtClean="0"/>
              <a:t>болота.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0935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256775"/>
          </a:xfrm>
        </p:spPr>
        <p:txBody>
          <a:bodyPr>
            <a:noAutofit/>
          </a:bodyPr>
          <a:lstStyle/>
          <a:p>
            <a:r>
              <a:rPr lang="ru-RU" sz="3600" dirty="0" smtClean="0"/>
              <a:t>Насекомые: комар, стрекоза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188640"/>
            <a:ext cx="7175351" cy="473681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32657"/>
            <a:ext cx="403244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72" y="2024845"/>
            <a:ext cx="3960440" cy="2916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749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112759"/>
          </a:xfrm>
        </p:spPr>
        <p:txBody>
          <a:bodyPr>
            <a:noAutofit/>
          </a:bodyPr>
          <a:lstStyle/>
          <a:p>
            <a:r>
              <a:rPr lang="ru-RU" sz="7200" dirty="0" smtClean="0"/>
              <a:t>Гладыш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640"/>
            <a:ext cx="684076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4529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112759"/>
          </a:xfrm>
        </p:spPr>
        <p:txBody>
          <a:bodyPr>
            <a:normAutofit/>
          </a:bodyPr>
          <a:lstStyle/>
          <a:p>
            <a:r>
              <a:rPr lang="ru-RU" sz="6600" dirty="0" smtClean="0"/>
              <a:t>Водомерка</a:t>
            </a:r>
            <a:endParaRPr lang="ru-RU" sz="6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175351" cy="45207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698477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868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1040751"/>
          </a:xfrm>
        </p:spPr>
        <p:txBody>
          <a:bodyPr>
            <a:noAutofit/>
          </a:bodyPr>
          <a:lstStyle/>
          <a:p>
            <a:r>
              <a:rPr lang="ru-RU" sz="6000" dirty="0" smtClean="0"/>
              <a:t>Жук-плавунец</a:t>
            </a:r>
            <a:endParaRPr lang="ru-RU" sz="60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620688"/>
            <a:ext cx="7570843" cy="430476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640"/>
            <a:ext cx="7620000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69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05678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558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373216"/>
            <a:ext cx="5637010" cy="1296144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Змеи</a:t>
            </a:r>
            <a:endParaRPr lang="ru-RU" sz="80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175351" cy="45207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620688"/>
            <a:ext cx="727280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887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32656"/>
            <a:ext cx="8496944" cy="579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620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Грызуны: землеройка, водяная крыса,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548680"/>
            <a:ext cx="3960440" cy="309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160" y="1391048"/>
            <a:ext cx="3600400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5190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383261" y="5517232"/>
            <a:ext cx="5637010" cy="882119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Серый журавль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332656"/>
            <a:ext cx="7175351" cy="4592801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2656"/>
            <a:ext cx="5544616" cy="490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282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04665"/>
            <a:ext cx="7175351" cy="1080120"/>
          </a:xfrm>
        </p:spPr>
        <p:txBody>
          <a:bodyPr/>
          <a:lstStyle/>
          <a:p>
            <a:r>
              <a:rPr lang="ru-RU" dirty="0" smtClean="0"/>
              <a:t>Болотный лунь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47" y="1916832"/>
            <a:ext cx="7486650" cy="434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965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15719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Выпь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88" y="188640"/>
            <a:ext cx="820891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94153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5445224"/>
            <a:ext cx="6512511" cy="936104"/>
          </a:xfrm>
        </p:spPr>
        <p:txBody>
          <a:bodyPr/>
          <a:lstStyle/>
          <a:p>
            <a:r>
              <a:rPr lang="ru-RU" dirty="0" smtClean="0"/>
              <a:t>Бекас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332656"/>
            <a:ext cx="734481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554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473795" y="5417840"/>
            <a:ext cx="5637010" cy="1179512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Лось</a:t>
            </a:r>
            <a:endParaRPr lang="ru-RU" sz="72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04664"/>
            <a:ext cx="7175351" cy="452079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560840" cy="5085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86419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/>
              <a:t>Пищевые цепи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0934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476672"/>
            <a:ext cx="7175351" cy="4448785"/>
          </a:xfrm>
        </p:spPr>
        <p:txBody>
          <a:bodyPr/>
          <a:lstStyle/>
          <a:p>
            <a:pPr algn="ctr"/>
            <a:r>
              <a:rPr lang="ru-RU" dirty="0" smtClean="0"/>
              <a:t>Круговорот веществ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8630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8"/>
            <a:ext cx="7175351" cy="4664809"/>
          </a:xfrm>
        </p:spPr>
        <p:txBody>
          <a:bodyPr/>
          <a:lstStyle/>
          <a:p>
            <a:pPr algn="ctr"/>
            <a:r>
              <a:rPr lang="ru-RU" dirty="0" smtClean="0"/>
              <a:t>Значение болот в природе и для человека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8463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Цепи питания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0"/>
            <a:ext cx="7175351" cy="4376777"/>
          </a:xfrm>
        </p:spPr>
        <p:txBody>
          <a:bodyPr/>
          <a:lstStyle/>
          <a:p>
            <a:r>
              <a:rPr lang="ru-RU" dirty="0" smtClean="0"/>
              <a:t>Фото, рисунки и сообщения ребят о животных и растениях болот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062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5668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5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9753600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822253_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692696"/>
            <a:ext cx="7961538" cy="5681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231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84053_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571500"/>
            <a:ext cx="8390706" cy="5809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937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oloto_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397410"/>
            <a:ext cx="8175852" cy="5911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29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593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428604"/>
            <a:ext cx="8136904" cy="6024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1266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132</TotalTime>
  <Words>68</Words>
  <Application>Microsoft Office PowerPoint</Application>
  <PresentationFormat>Экран (4:3)</PresentationFormat>
  <Paragraphs>29</Paragraphs>
  <Slides>39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Васюганское болото</vt:lpstr>
      <vt:lpstr>Это интересно знать! «Растения и животные болот» </vt:lpstr>
      <vt:lpstr>«Производители» болота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«Потребители» болота.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Болотный лунь</vt:lpstr>
      <vt:lpstr>Выпь</vt:lpstr>
      <vt:lpstr>Бекас</vt:lpstr>
      <vt:lpstr>Презентация PowerPoint</vt:lpstr>
      <vt:lpstr>Пищевые цепи</vt:lpstr>
      <vt:lpstr>Круговорот веществ</vt:lpstr>
      <vt:lpstr>Значение болот в природе и для человека</vt:lpstr>
      <vt:lpstr>Фото, рисунки и сообщения ребят о животных и растениях болот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ПК</cp:lastModifiedBy>
  <cp:revision>19</cp:revision>
  <dcterms:created xsi:type="dcterms:W3CDTF">2014-10-19T17:12:00Z</dcterms:created>
  <dcterms:modified xsi:type="dcterms:W3CDTF">2014-10-21T17:47:21Z</dcterms:modified>
</cp:coreProperties>
</file>