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9" d="100"/>
          <a:sy n="49" d="100"/>
        </p:scale>
        <p:origin x="-91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355-D50A-4041-97FC-AEE1503056A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9DE-E45B-6C47-B34D-3A165AA7A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89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355-D50A-4041-97FC-AEE1503056A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9DE-E45B-6C47-B34D-3A165AA7A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79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355-D50A-4041-97FC-AEE1503056A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9DE-E45B-6C47-B34D-3A165AA7A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6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355-D50A-4041-97FC-AEE1503056A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9DE-E45B-6C47-B34D-3A165AA7A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355-D50A-4041-97FC-AEE1503056A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9DE-E45B-6C47-B34D-3A165AA7A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6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355-D50A-4041-97FC-AEE1503056A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9DE-E45B-6C47-B34D-3A165AA7A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2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355-D50A-4041-97FC-AEE1503056A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9DE-E45B-6C47-B34D-3A165AA7A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058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355-D50A-4041-97FC-AEE1503056A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9DE-E45B-6C47-B34D-3A165AA7A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2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355-D50A-4041-97FC-AEE1503056A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9DE-E45B-6C47-B34D-3A165AA7A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02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355-D50A-4041-97FC-AEE1503056A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9DE-E45B-6C47-B34D-3A165AA7A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5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09355-D50A-4041-97FC-AEE1503056A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9DE-E45B-6C47-B34D-3A165AA7A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17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9355-D50A-4041-97FC-AEE1503056A9}" type="datetimeFigureOut">
              <a:rPr lang="ru-RU" smtClean="0"/>
              <a:t>03.12.2015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399DE-E45B-6C47-B34D-3A165AA7A2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0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Que</a:t>
            </a:r>
            <a:r>
              <a:rPr lang="en-US" dirty="0" smtClean="0"/>
              <a:t> de </a:t>
            </a:r>
            <a:r>
              <a:rPr lang="en-US" dirty="0" err="1" smtClean="0"/>
              <a:t>langues</a:t>
            </a:r>
            <a:r>
              <a:rPr lang="en-US" dirty="0" smtClean="0"/>
              <a:t>! </a:t>
            </a:r>
            <a:r>
              <a:rPr lang="ru-RU" dirty="0" err="1" smtClean="0"/>
              <a:t>L</a:t>
            </a:r>
            <a:r>
              <a:rPr lang="en-US" dirty="0" err="1" smtClean="0"/>
              <a:t>aquelle</a:t>
            </a:r>
            <a:r>
              <a:rPr lang="en-US" dirty="0" smtClean="0"/>
              <a:t> </a:t>
            </a:r>
            <a:r>
              <a:rPr lang="en-US" dirty="0" err="1" smtClean="0"/>
              <a:t>choisir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986881"/>
            <a:ext cx="3810000" cy="1752600"/>
          </a:xfrm>
        </p:spPr>
      </p:pic>
    </p:spTree>
    <p:extLst>
      <p:ext uri="{BB962C8B-B14F-4D97-AF65-F5344CB8AC3E}">
        <p14:creationId xmlns:p14="http://schemas.microsoft.com/office/powerpoint/2010/main" val="1423083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017209"/>
          </a:xfrm>
        </p:spPr>
        <p:txBody>
          <a:bodyPr>
            <a:normAutofit/>
          </a:bodyPr>
          <a:lstStyle/>
          <a:p>
            <a:r>
              <a:rPr lang="en-US" dirty="0" err="1" smtClean="0"/>
              <a:t>Formez</a:t>
            </a:r>
            <a:r>
              <a:rPr lang="en-US" dirty="0" smtClean="0"/>
              <a:t>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équipes</a:t>
            </a:r>
            <a:r>
              <a:rPr lang="en-US" dirty="0" smtClean="0"/>
              <a:t>. </a:t>
            </a:r>
            <a:r>
              <a:rPr lang="en-US" dirty="0" err="1" smtClean="0"/>
              <a:t>Trouvez</a:t>
            </a:r>
            <a:r>
              <a:rPr lang="en-US" dirty="0" smtClean="0"/>
              <a:t> les arguments à la question: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faut-il</a:t>
            </a:r>
            <a:r>
              <a:rPr lang="en-US" dirty="0" smtClean="0"/>
              <a:t> </a:t>
            </a:r>
            <a:r>
              <a:rPr lang="en-US" dirty="0" err="1" smtClean="0"/>
              <a:t>apprendre</a:t>
            </a:r>
            <a:r>
              <a:rPr lang="en-US" dirty="0" smtClean="0"/>
              <a:t> au </a:t>
            </a:r>
            <a:r>
              <a:rPr lang="en-US" dirty="0" err="1" smtClean="0"/>
              <a:t>moins</a:t>
            </a:r>
            <a:r>
              <a:rPr lang="en-US" dirty="0" smtClean="0"/>
              <a:t> 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langues</a:t>
            </a:r>
            <a:r>
              <a:rPr lang="en-US" dirty="0" smtClean="0"/>
              <a:t> </a:t>
            </a:r>
            <a:r>
              <a:rPr lang="en-US" dirty="0" err="1" smtClean="0"/>
              <a:t>étrangères</a:t>
            </a:r>
            <a:r>
              <a:rPr lang="en-US" dirty="0" smtClean="0"/>
              <a:t>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45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315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"</a:t>
            </a:r>
            <a:r>
              <a:rPr lang="ru-RU" dirty="0" err="1" smtClean="0"/>
              <a:t>U</a:t>
            </a:r>
            <a:r>
              <a:rPr lang="en-US" dirty="0" smtClean="0"/>
              <a:t>n </a:t>
            </a:r>
            <a:r>
              <a:rPr lang="en-US" dirty="0" err="1" smtClean="0"/>
              <a:t>homme</a:t>
            </a:r>
            <a:r>
              <a:rPr lang="en-US" dirty="0" smtClean="0"/>
              <a:t> </a:t>
            </a:r>
            <a:r>
              <a:rPr lang="en-US" dirty="0" err="1" smtClean="0"/>
              <a:t>vaut</a:t>
            </a:r>
            <a:r>
              <a:rPr lang="en-US" dirty="0" smtClean="0"/>
              <a:t> </a:t>
            </a:r>
            <a:r>
              <a:rPr lang="en-US" dirty="0" err="1" smtClean="0"/>
              <a:t>autant</a:t>
            </a:r>
            <a:r>
              <a:rPr lang="en-US" dirty="0" smtClean="0"/>
              <a:t> </a:t>
            </a:r>
            <a:r>
              <a:rPr lang="en-US" dirty="0" err="1" smtClean="0"/>
              <a:t>d’hommes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connaît</a:t>
            </a:r>
            <a:r>
              <a:rPr lang="en-US" dirty="0" smtClean="0"/>
              <a:t> de </a:t>
            </a:r>
            <a:r>
              <a:rPr lang="en-US" dirty="0" err="1" smtClean="0"/>
              <a:t>langues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Charles V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275" y="1901031"/>
            <a:ext cx="5505450" cy="3924300"/>
          </a:xfrm>
        </p:spPr>
      </p:pic>
    </p:spTree>
    <p:extLst>
      <p:ext uri="{BB962C8B-B14F-4D97-AF65-F5344CB8AC3E}">
        <p14:creationId xmlns:p14="http://schemas.microsoft.com/office/powerpoint/2010/main" val="112646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97668"/>
            <a:ext cx="8229600" cy="5719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48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parle</a:t>
            </a:r>
            <a:r>
              <a:rPr lang="en-US" dirty="0" smtClean="0"/>
              <a:t> </a:t>
            </a:r>
            <a:r>
              <a:rPr lang="en-US" dirty="0" err="1" smtClean="0"/>
              <a:t>italien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98" y="2038350"/>
            <a:ext cx="6789906" cy="385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29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23" y="-1"/>
            <a:ext cx="7869677" cy="612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307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parle</a:t>
            </a:r>
            <a:r>
              <a:rPr lang="en-US" dirty="0" smtClean="0"/>
              <a:t> </a:t>
            </a:r>
            <a:r>
              <a:rPr lang="en-US" dirty="0" err="1" smtClean="0"/>
              <a:t>anglais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417638"/>
            <a:ext cx="7101191" cy="589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69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Q</a:t>
            </a:r>
            <a:r>
              <a:rPr lang="en-US" dirty="0" err="1" smtClean="0"/>
              <a:t>ui</a:t>
            </a:r>
            <a:r>
              <a:rPr lang="en-US" dirty="0" smtClean="0"/>
              <a:t> langue a </a:t>
            </a:r>
            <a:r>
              <a:rPr lang="en-US" dirty="0" err="1" smtClean="0"/>
              <a:t>à</a:t>
            </a:r>
            <a:r>
              <a:rPr lang="en-US" dirty="0" smtClean="0"/>
              <a:t> Rome </a:t>
            </a:r>
            <a:r>
              <a:rPr lang="en-US" dirty="0" err="1" smtClean="0"/>
              <a:t>va.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4" y="1417638"/>
            <a:ext cx="8696528" cy="519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928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langue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où</a:t>
            </a:r>
            <a:r>
              <a:rPr lang="en-US" dirty="0" smtClean="0"/>
              <a:t> la dent fait mal.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11" y="1417638"/>
            <a:ext cx="6901672" cy="508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81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tourner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langue </a:t>
            </a:r>
            <a:r>
              <a:rPr lang="en-US" dirty="0" err="1" smtClean="0"/>
              <a:t>sept</a:t>
            </a:r>
            <a:r>
              <a:rPr lang="en-US" dirty="0" smtClean="0"/>
              <a:t> </a:t>
            </a:r>
            <a:r>
              <a:rPr lang="en-US" dirty="0" err="1" smtClean="0"/>
              <a:t>fois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 bouche </a:t>
            </a:r>
            <a:r>
              <a:rPr lang="en-US" dirty="0" err="1" smtClean="0"/>
              <a:t>avant</a:t>
            </a:r>
            <a:r>
              <a:rPr lang="en-US" dirty="0" smtClean="0"/>
              <a:t> de </a:t>
            </a:r>
            <a:r>
              <a:rPr lang="en-US" dirty="0" err="1" smtClean="0"/>
              <a:t>parler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24487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70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Que de langues! Laquelle choisir?</vt:lpstr>
      <vt:lpstr>"Un homme vaut autant d’hommes qu’il connaît de langues” Charles V</vt:lpstr>
      <vt:lpstr>Презентация PowerPoint</vt:lpstr>
      <vt:lpstr>On parle italien.</vt:lpstr>
      <vt:lpstr>Презентация PowerPoint</vt:lpstr>
      <vt:lpstr>On parle anglais.</vt:lpstr>
      <vt:lpstr>Qui langue a à Rome va.</vt:lpstr>
      <vt:lpstr>La langue va où la dent fait mal.</vt:lpstr>
      <vt:lpstr>Il faut tourner sa langue sept fois dans la bouche avant de parler.</vt:lpstr>
      <vt:lpstr>Formez deux équipes. Trouvez les arguments à la question:  Pourquoi faut-il apprendre au moins  deux langues étrangères?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de langues! Laquelle choisir?</dc:title>
  <dc:creator>Apple</dc:creator>
  <cp:lastModifiedBy>user</cp:lastModifiedBy>
  <cp:revision>5</cp:revision>
  <dcterms:created xsi:type="dcterms:W3CDTF">2015-12-02T13:00:04Z</dcterms:created>
  <dcterms:modified xsi:type="dcterms:W3CDTF">2015-12-03T09:03:00Z</dcterms:modified>
</cp:coreProperties>
</file>