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5" r:id="rId10"/>
    <p:sldId id="266" r:id="rId11"/>
    <p:sldId id="268" r:id="rId12"/>
    <p:sldId id="279" r:id="rId13"/>
    <p:sldId id="280" r:id="rId14"/>
    <p:sldId id="273" r:id="rId15"/>
    <p:sldId id="281" r:id="rId16"/>
    <p:sldId id="269" r:id="rId17"/>
    <p:sldId id="271" r:id="rId18"/>
    <p:sldId id="274" r:id="rId19"/>
    <p:sldId id="275" r:id="rId20"/>
    <p:sldId id="276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onthe.io/vllkyt56tav0cn56j.f3b352e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vetlana\Desktop\картинки к презентациям\3192597-10ccbf290fe61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64"/>
            <a:ext cx="9177247" cy="68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696744" cy="13681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 smtClean="0"/>
              <a:t>Министерство </a:t>
            </a:r>
            <a:r>
              <a:rPr lang="ru-RU" sz="2000" b="1" dirty="0"/>
              <a:t>просвещения ПМР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Муниципальное общеобразовательное учреждение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«УЧЕБНО-ПРОФОРИЕНТАЦИОННЫЙ ЦЕНТР»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Тирасполя</a:t>
            </a:r>
            <a:br>
              <a:rPr lang="ru-RU" sz="20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>
                <a:latin typeface="Arial Black" pitchFamily="34" charset="0"/>
              </a:rPr>
              <a:t>курс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Профессия и карьера</a:t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pic>
        <p:nvPicPr>
          <p:cNvPr id="1028" name="Picture 4" descr="C:\Users\Svetlana\Desktop\картинки к презентациям\FOCUS-Law-Fir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89040"/>
            <a:ext cx="3058683" cy="22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vetlana\Desktop\картинки к презентациям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47"/>
            <a:ext cx="9144002" cy="68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378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На практических занятиях  </a:t>
            </a:r>
            <a:b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               Вас ждут: </a:t>
            </a:r>
            <a:b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интересные дискуссии </a:t>
            </a: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«Какой мэр нужен нашему городу» </a:t>
            </a:r>
            <a:r>
              <a:rPr lang="ru-RU" sz="3600" dirty="0" smtClean="0">
                <a:latin typeface="Arial Black" pitchFamily="34" charset="0"/>
              </a:rPr>
              <a:t>и другие,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ролевые игры </a:t>
            </a: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«Встреча с работодателем» </a:t>
            </a:r>
            <a:r>
              <a:rPr lang="ru-RU" sz="3600" dirty="0" smtClean="0">
                <a:latin typeface="Arial Black" pitchFamily="34" charset="0"/>
              </a:rPr>
              <a:t>и другие,</a:t>
            </a: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проверите, насколько Вы грамотны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vetlana\Desktop\картинки к презентациям\e409fd5f114107c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7"/>
            <a:ext cx="9144000" cy="68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28" y="355178"/>
            <a:ext cx="91440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4900" dirty="0" smtClean="0">
                <a:solidFill>
                  <a:srgbClr val="00B050"/>
                </a:solidFill>
                <a:latin typeface="Arial Black" pitchFamily="34" charset="0"/>
              </a:rPr>
              <a:t>А также составите:</a:t>
            </a:r>
            <a:br>
              <a:rPr lang="ru-RU" sz="49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900" dirty="0" smtClean="0">
                <a:solidFill>
                  <a:srgbClr val="00B050"/>
                </a:solidFill>
                <a:latin typeface="Arial Black" pitchFamily="34" charset="0"/>
              </a:rPr>
              <a:t>- </a:t>
            </a:r>
            <a:r>
              <a:rPr lang="ru-RU" dirty="0" smtClean="0">
                <a:latin typeface="Arial Black" pitchFamily="34" charset="0"/>
              </a:rPr>
              <a:t>фоторобот работника,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dirty="0" smtClean="0">
                <a:latin typeface="Arial Black" pitchFamily="34" charset="0"/>
              </a:rPr>
              <a:t> свою примерную карьерную лестницу на 10 лет жизни, 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dirty="0" smtClean="0">
                <a:latin typeface="Arial Black" pitchFamily="34" charset="0"/>
              </a:rPr>
              <a:t> резюме, а еще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Вас ждет увлекательный кроссворд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219" name="Picture 3" descr="C:\Users\Svetlana\Desktop\картинки к презентациям\6921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312368" cy="28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vetlana\Desktop\картинки к презентациям\e409fd5f114107c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4" y="0"/>
            <a:ext cx="9144000" cy="69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лест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58280" y="-45176400"/>
            <a:ext cx="11534326" cy="72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H:\лестница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9582"/>
            <a:ext cx="8568952" cy="5347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14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vetlana\Desktop\картинки к презентациям\e409fd5f114107c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4" y="0"/>
            <a:ext cx="9144000" cy="69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лест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58280" y="-45176400"/>
            <a:ext cx="11534326" cy="72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:\FORPOST\DOC(0001)~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5"/>
            <a:ext cx="4221653" cy="5969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:\FORPOST\DOC(0001)~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4241055" cy="599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83568" y="446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Задание «Шаги к самореализации»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622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Svetlana\Desktop\картинки к презентациям\nejno-zelenii-fon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</a:rPr>
              <a:t>В  </a:t>
            </a:r>
            <a:r>
              <a:rPr lang="ru-RU" sz="4000" dirty="0" smtClean="0">
                <a:latin typeface="Arial Black" pitchFamily="34" charset="0"/>
              </a:rPr>
              <a:t>конце </a:t>
            </a:r>
            <a:r>
              <a:rPr lang="ru-RU" sz="4000" dirty="0">
                <a:latin typeface="Arial Black" pitchFamily="34" charset="0"/>
              </a:rPr>
              <a:t>курса </a:t>
            </a:r>
            <a:br>
              <a:rPr lang="ru-RU" sz="4000" dirty="0">
                <a:latin typeface="Arial Black" pitchFamily="34" charset="0"/>
              </a:rPr>
            </a:br>
            <a:r>
              <a:rPr lang="ru-RU" sz="4000" dirty="0">
                <a:latin typeface="Arial Black" pitchFamily="34" charset="0"/>
              </a:rPr>
              <a:t>Вы будете защищать </a:t>
            </a:r>
            <a:br>
              <a:rPr lang="ru-RU" sz="4000" dirty="0">
                <a:latin typeface="Arial Black" pitchFamily="34" charset="0"/>
              </a:rPr>
            </a:br>
            <a:r>
              <a:rPr lang="ru-RU" sz="4000" dirty="0">
                <a:latin typeface="Arial Black" pitchFamily="34" charset="0"/>
              </a:rPr>
              <a:t>свой творческий проект </a:t>
            </a:r>
            <a:br>
              <a:rPr lang="ru-RU" sz="4000" dirty="0">
                <a:latin typeface="Arial Black" pitchFamily="34" charset="0"/>
              </a:rPr>
            </a:b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«Моя профессиональная карьера»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Picture 2" descr="C:\Users\Svetlana\Desktop\картинки к презентациям\l_35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07" y="3429000"/>
            <a:ext cx="4320480" cy="31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vetlana\Desktop\картинки к презентациям\nejno-zelenii-fon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готовое к конкурсу программ\фото8класс\защита проек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60848"/>
            <a:ext cx="441665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готовое к конкурсу программ\фото8класс\IMG_0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7937" y="2301135"/>
            <a:ext cx="4896725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Защита творческих проекто</a:t>
            </a:r>
            <a:r>
              <a:rPr lang="ru-RU" sz="2000" dirty="0" smtClean="0">
                <a:latin typeface="Arial Black" pitchFamily="34" charset="0"/>
              </a:rPr>
              <a:t>в 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«Моя профессиональная карьера»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картинки к презентациям\kartinki--dlya-fonov-prezentaytsiy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637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>
                <a:latin typeface="Arial Black" pitchFamily="34" charset="0"/>
              </a:rPr>
              <a:t/>
            </a:r>
            <a:br>
              <a:rPr lang="ru-RU" sz="5400" dirty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Все задания удобно расположены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в рабочей тетради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«Помоги себе сам»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05064"/>
            <a:ext cx="8856984" cy="2664296"/>
          </a:xfrm>
        </p:spPr>
        <p:txBody>
          <a:bodyPr>
            <a:noAutofit/>
          </a:bodyPr>
          <a:lstStyle/>
          <a:p>
            <a:pPr algn="r"/>
            <a:endParaRPr lang="ru-RU" sz="2400" dirty="0"/>
          </a:p>
        </p:txBody>
      </p:sp>
      <p:pic>
        <p:nvPicPr>
          <p:cNvPr id="12292" name="Picture 4" descr="C:\Users\Svetlana\Desktop\картинки к презентациям\ef4855241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9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8806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И, выполнив все </a:t>
            </a:r>
            <a:r>
              <a:rPr lang="ru-RU" sz="3200" dirty="0" smtClean="0">
                <a:latin typeface="Arial Black" pitchFamily="34" charset="0"/>
              </a:rPr>
              <a:t>это,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 Вас </a:t>
            </a:r>
            <a:r>
              <a:rPr lang="ru-RU" sz="3200" dirty="0">
                <a:latin typeface="Arial Black" pitchFamily="34" charset="0"/>
              </a:rPr>
              <a:t>ждет успех!!!</a:t>
            </a:r>
          </a:p>
          <a:p>
            <a:r>
              <a:rPr lang="ru-RU" sz="3200" b="1" i="1" dirty="0">
                <a:latin typeface="Arial Black" pitchFamily="34" charset="0"/>
              </a:rPr>
              <a:t> </a:t>
            </a:r>
            <a:br>
              <a:rPr lang="ru-RU" sz="3200" b="1" i="1" dirty="0">
                <a:latin typeface="Arial Black" pitchFamily="34" charset="0"/>
              </a:rPr>
            </a:br>
            <a:r>
              <a:rPr lang="ru-RU" sz="2800" b="1" i="1" dirty="0">
                <a:latin typeface="Arial Black" pitchFamily="34" charset="0"/>
              </a:rPr>
              <a:t>Чтобы люди </a:t>
            </a:r>
            <a:endParaRPr lang="ru-RU" sz="2800" b="1" i="1" dirty="0" smtClean="0">
              <a:latin typeface="Arial Black" pitchFamily="34" charset="0"/>
            </a:endParaRPr>
          </a:p>
          <a:p>
            <a:r>
              <a:rPr lang="ru-RU" sz="2800" b="1" i="1" dirty="0" smtClean="0">
                <a:latin typeface="Arial Black" pitchFamily="34" charset="0"/>
              </a:rPr>
              <a:t>находили </a:t>
            </a:r>
            <a:r>
              <a:rPr lang="ru-RU" sz="2800" b="1" i="1" dirty="0">
                <a:latin typeface="Arial Black" pitchFamily="34" charset="0"/>
              </a:rPr>
              <a:t>счастье в своей работе,</a:t>
            </a:r>
            <a:br>
              <a:rPr lang="ru-RU" sz="2800" b="1" i="1" dirty="0">
                <a:latin typeface="Arial Black" pitchFamily="34" charset="0"/>
              </a:rPr>
            </a:br>
            <a:r>
              <a:rPr lang="ru-RU" sz="2800" b="1" i="1" dirty="0">
                <a:latin typeface="Arial Black" pitchFamily="34" charset="0"/>
              </a:rPr>
              <a:t>необходимы три условия: </a:t>
            </a: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b="1" i="1" dirty="0">
                <a:latin typeface="Arial Black" pitchFamily="34" charset="0"/>
              </a:rPr>
              <a:t>работа должна быть им по силам, </a:t>
            </a: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b="1" i="1" dirty="0">
                <a:latin typeface="Arial Black" pitchFamily="34" charset="0"/>
              </a:rPr>
              <a:t>она не должна быть изнуряющей,</a:t>
            </a:r>
            <a:br>
              <a:rPr lang="ru-RU" sz="2800" b="1" i="1" dirty="0">
                <a:latin typeface="Arial Black" pitchFamily="34" charset="0"/>
              </a:rPr>
            </a:br>
            <a:r>
              <a:rPr lang="ru-RU" sz="2800" b="1" i="1" dirty="0">
                <a:latin typeface="Arial Black" pitchFamily="34" charset="0"/>
              </a:rPr>
              <a:t>и ей должен сопутствовать успех.</a:t>
            </a:r>
            <a:br>
              <a:rPr lang="ru-RU" sz="2800" b="1" i="1" dirty="0">
                <a:latin typeface="Arial Black" pitchFamily="34" charset="0"/>
              </a:rPr>
            </a:br>
            <a:r>
              <a:rPr lang="ru-RU" sz="2800" b="1" i="1" dirty="0">
                <a:latin typeface="Arial Black" pitchFamily="34" charset="0"/>
              </a:rPr>
              <a:t>Дж. </a:t>
            </a:r>
            <a:r>
              <a:rPr lang="ru-RU" sz="2800" b="1" i="1" dirty="0" err="1" smtClean="0">
                <a:latin typeface="Arial Black" pitchFamily="34" charset="0"/>
              </a:rPr>
              <a:t>Рескин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9" name="Picture 2" descr="C:\Users\user612\Desktop\kolesozhizn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0698"/>
            <a:ext cx="3617370" cy="247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картинки к презентациям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43" y="-16768"/>
            <a:ext cx="9194243" cy="68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Вы обязательно побываете на экскурсиях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 учебных заведениях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D:\ФОТО\2015-2016\Экскурсии\ИТФ\DSC04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0" y="2060848"/>
            <a:ext cx="450162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ФОТО\2014-2015\Экскурсии Сталиневич\TS__rZZZPs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8" y="4194746"/>
            <a:ext cx="4234488" cy="239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70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lana\Desktop\картинки к презентациям\957183-f1de1a06d0b27c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46"/>
            <a:ext cx="9143999" cy="69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Вас ждут незабываемые встречи с представителями разных профессий</a:t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pic>
        <p:nvPicPr>
          <p:cNvPr id="5" name="Рисунок 4" descr="D:\ФОТО\2013-2014\Живет рядом человек\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1" y="1988840"/>
            <a:ext cx="4154909" cy="302433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ФОТО\2014-2015\Юбилейная неделя\Залевская Т.А\Встреча с необычной профессией\IMG_0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380006" cy="328297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3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lana\Desktop\картинки к презентациям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>Преподаватель </a:t>
            </a:r>
            <a:br>
              <a:rPr lang="ru-RU" sz="3100" b="1" i="1" dirty="0" smtClean="0"/>
            </a:br>
            <a:r>
              <a:rPr lang="ru-RU" sz="3100" b="1" i="1" dirty="0" smtClean="0"/>
              <a:t>высшей квалификационной категории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b="1" dirty="0" err="1" smtClean="0"/>
              <a:t>Залевская</a:t>
            </a:r>
            <a:r>
              <a:rPr lang="ru-RU" b="1" dirty="0" smtClean="0"/>
              <a:t> Татьяна Алексеевна</a:t>
            </a:r>
            <a:endParaRPr lang="ru-RU" b="1" dirty="0"/>
          </a:p>
        </p:txBody>
      </p:sp>
      <p:pic>
        <p:nvPicPr>
          <p:cNvPr id="1026" name="Picture 2" descr="E:\готовое к конкурсу программ\фото\залевска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3"/>
          <a:stretch/>
        </p:blipFill>
        <p:spPr bwMode="auto">
          <a:xfrm>
            <a:off x="442814" y="227980"/>
            <a:ext cx="3913162" cy="5062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lana\Desktop\картинки к презентациям\957183-f1de1a06d0b27c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46"/>
            <a:ext cx="9143999" cy="69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ФОТО\упц 40 лет\Новая папка (2)\DPP_02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3205"/>
            <a:ext cx="7475820" cy="3901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ФОТО\упц 40 лет\Новая папка (2)\DPP_02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6716"/>
            <a:ext cx="3152140" cy="22517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ФОТО\упц 40 лет\Новая папка (2)\DPP_02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798"/>
            <a:ext cx="1524682" cy="22875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2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картинки к презентациям\kartinki--dlya-fonov-prezentaytsiy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vetlana\Desktop\картинки к презентациям\fon_risovanie_cve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30"/>
            <a:ext cx="9132124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63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>                                  </a:t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>                           </a:t>
            </a:r>
            <a:b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Перед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Вами открыто </a:t>
            </a:r>
            <a:b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множество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дверей, путей и дорог! </a:t>
            </a:r>
            <a:b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  Мы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уважаем и принимаем </a:t>
            </a:r>
            <a:b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любое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Ваше решение!</a:t>
            </a:r>
            <a:b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Мы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дорожим Вашим мнением! </a:t>
            </a:r>
            <a:b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     Мы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всегда поможем!</a:t>
            </a:r>
            <a:b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      Желаем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удачи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!</a:t>
            </a:r>
            <a:r>
              <a:rPr lang="ru-RU" sz="29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9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9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9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         С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уважением, 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                </a:t>
            </a:r>
            <a:r>
              <a:rPr lang="ru-RU" sz="2700" i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Залевская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Татьяна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Алексеевна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Black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картинки к презентациям\kartinki--dlya-fonov-prezentaytsiy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" y="1745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43042" cy="41764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В процессе изучения курса </a:t>
            </a:r>
            <a:b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Вы познакомитесь с терминами:</a:t>
            </a:r>
            <a:b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 </a:t>
            </a:r>
            <a:r>
              <a:rPr lang="ru-RU" sz="4000" dirty="0" smtClean="0">
                <a:latin typeface="Arial Black" pitchFamily="34" charset="0"/>
              </a:rPr>
              <a:t>профессия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sz="4000" dirty="0" smtClean="0">
                <a:latin typeface="Arial Black" pitchFamily="34" charset="0"/>
              </a:rPr>
              <a:t> карьера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sz="4000" dirty="0" smtClean="0">
                <a:latin typeface="Arial Black" pitchFamily="34" charset="0"/>
              </a:rPr>
              <a:t> должность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 </a:t>
            </a:r>
            <a:r>
              <a:rPr lang="ru-RU" sz="4000" dirty="0" smtClean="0">
                <a:latin typeface="Arial Black" pitchFamily="34" charset="0"/>
              </a:rPr>
              <a:t>профессиональный рост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sz="4000" dirty="0" smtClean="0">
                <a:latin typeface="Arial Black" pitchFamily="34" charset="0"/>
              </a:rPr>
              <a:t> деловая карьера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sz="4000" dirty="0" smtClean="0">
                <a:latin typeface="Arial Black" pitchFamily="34" charset="0"/>
              </a:rPr>
              <a:t> вакансия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sz="4000" dirty="0" smtClean="0">
                <a:latin typeface="Arial Black" pitchFamily="34" charset="0"/>
              </a:rPr>
              <a:t> рекрутер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r>
              <a:rPr lang="ru-RU" sz="4000" dirty="0" smtClean="0">
                <a:latin typeface="Arial Black" pitchFamily="34" charset="0"/>
              </a:rPr>
              <a:t> работодатель и другими</a:t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картинки к презентациям\nejno-zelenii-fon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/>
            </a:r>
            <a:br>
              <a:rPr lang="ru-RU" b="1" dirty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Узнаете, что представляют собой</a:t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 типы, виды, модели, этапы карьеры</a:t>
            </a:r>
            <a:br>
              <a:rPr lang="ru-RU" sz="4000" b="1" dirty="0" smtClean="0">
                <a:latin typeface="Arial Black" pitchFamily="34" charset="0"/>
              </a:rPr>
            </a:b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5" name="Picture 2" descr="C:\Users\user612\Desktop\dreamstime_xs_1602833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3" t="-13481" r="-12790" b="1"/>
          <a:stretch/>
        </p:blipFill>
        <p:spPr bwMode="auto">
          <a:xfrm>
            <a:off x="3024822" y="2226310"/>
            <a:ext cx="6083682" cy="429903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Desktop\картинки к презентациям\GreenShine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1724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Arial Black" pitchFamily="34" charset="0"/>
              </a:rPr>
              <a:t>Чтобы лучше узнать себя 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и свои возможности,</a:t>
            </a:r>
            <a:r>
              <a:rPr lang="ru-RU" sz="3100" dirty="0">
                <a:latin typeface="Arial Black" pitchFamily="34" charset="0"/>
              </a:rPr>
              <a:t/>
            </a:r>
            <a:br>
              <a:rPr lang="ru-RU" sz="3100" dirty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 как вам будет удобнее работать, пройдете тесты </a:t>
            </a:r>
            <a:r>
              <a:rPr lang="ru-RU" sz="3100" dirty="0" smtClean="0">
                <a:solidFill>
                  <a:srgbClr val="00B050"/>
                </a:solidFill>
                <a:latin typeface="Arial Black" pitchFamily="34" charset="0"/>
              </a:rPr>
              <a:t>«Как Вам удобнее работать», «Найди себя на дереве»</a:t>
            </a:r>
            <a:br>
              <a:rPr lang="ru-RU" sz="3100" dirty="0" smtClean="0">
                <a:solidFill>
                  <a:srgbClr val="00B050"/>
                </a:solidFill>
                <a:latin typeface="Arial Black" pitchFamily="34" charset="0"/>
              </a:rPr>
            </a:br>
            <a:endParaRPr lang="ru-RU" sz="31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Описание: 4445650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814946" cy="413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Desktop\картинки к презентациям\GreenShine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2015-2016\Фото учеников для Родительского собрания\DSC04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6653"/>
            <a:ext cx="3888431" cy="2916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ФОТО\2015-2016\Фото учеников для Родительского собрания\DSC04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8" y="3645024"/>
            <a:ext cx="3849766" cy="288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004048" y="2204864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Что</a:t>
            </a:r>
          </a:p>
          <a:p>
            <a:pPr algn="ctr"/>
            <a:r>
              <a:rPr lang="ru-RU" sz="4400" dirty="0" smtClean="0">
                <a:latin typeface="Arial Black" pitchFamily="34" charset="0"/>
              </a:rPr>
              <a:t>мы знаем о себе?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414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lana\Desktop\картинки к презентациям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" y="0"/>
            <a:ext cx="934760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0" y="1"/>
            <a:ext cx="9240360" cy="22048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>
                <a:latin typeface="Arial Black" pitchFamily="34" charset="0"/>
              </a:rPr>
              <a:t/>
            </a:r>
            <a:br>
              <a:rPr lang="ru-RU" sz="3600" dirty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>
                <a:latin typeface="Arial Black" pitchFamily="34" charset="0"/>
              </a:rPr>
              <a:t/>
            </a:r>
            <a:br>
              <a:rPr lang="ru-RU" sz="3600" dirty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Убедитесь в том, что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b="1" i="1" dirty="0"/>
              <a:t>н</a:t>
            </a:r>
            <a:r>
              <a:rPr lang="ru-RU" sz="3600" b="1" i="1" dirty="0" smtClean="0"/>
              <a:t>ельзя </a:t>
            </a:r>
            <a:r>
              <a:rPr lang="ru-RU" sz="3600" b="1" i="1" dirty="0"/>
              <a:t>вести домашнее хозяйство,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не </a:t>
            </a:r>
            <a:r>
              <a:rPr lang="ru-RU" sz="3600" b="1" i="1" dirty="0"/>
              <a:t>подходя к плите.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Нельзя поймать рыбу на удочку,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не </a:t>
            </a:r>
            <a:r>
              <a:rPr lang="ru-RU" sz="3600" b="1" i="1" dirty="0"/>
              <a:t>забросив крючок.</a:t>
            </a:r>
            <a:br>
              <a:rPr lang="ru-RU" sz="3600" b="1" i="1" dirty="0"/>
            </a:br>
            <a:r>
              <a:rPr lang="ru-RU" sz="3600" b="1" i="1" dirty="0"/>
              <a:t>Нельзя достичь своей цели,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не </a:t>
            </a:r>
            <a:r>
              <a:rPr lang="ru-RU" sz="3600" b="1" i="1" dirty="0"/>
              <a:t>прилагая усилий.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Picture 2" descr="C:\Users\user612\Desktop\Картинки\V-iM2fr3XV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5076056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картинки к презентациям\kartinki--dlya-fonov-prezentaytsiy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37301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i="1" dirty="0" smtClean="0">
                <a:latin typeface="Arial Black" pitchFamily="34" charset="0"/>
              </a:rPr>
              <a:t>Тема 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400" dirty="0" smtClean="0">
                <a:solidFill>
                  <a:srgbClr val="00B050"/>
                </a:solidFill>
                <a:latin typeface="Arial Black" pitchFamily="34" charset="0"/>
              </a:rPr>
              <a:t>«Поиск работы и трудоустройство» </a:t>
            </a:r>
            <a:br>
              <a:rPr lang="ru-RU" sz="3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i="1" dirty="0" smtClean="0">
                <a:latin typeface="Arial Black" pitchFamily="34" charset="0"/>
              </a:rPr>
              <a:t>подскажет Вам,</a:t>
            </a:r>
            <a:br>
              <a:rPr lang="ru-RU" sz="3200" i="1" dirty="0" smtClean="0">
                <a:latin typeface="Arial Black" pitchFamily="34" charset="0"/>
              </a:rPr>
            </a:br>
            <a:r>
              <a:rPr lang="ru-RU" sz="3200" i="1" dirty="0" smtClean="0">
                <a:latin typeface="Arial Black" pitchFamily="34" charset="0"/>
              </a:rPr>
              <a:t>как это правильно сделать</a:t>
            </a:r>
            <a:endParaRPr lang="ru-RU" sz="3200" i="1" dirty="0">
              <a:latin typeface="Arial Black" pitchFamily="34" charset="0"/>
            </a:endParaRPr>
          </a:p>
        </p:txBody>
      </p:sp>
      <p:pic>
        <p:nvPicPr>
          <p:cNvPr id="4" name="Picture 2" descr="C:\Users\user612\Desktop\proposit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5970"/>
            <a:ext cx="4176464" cy="230319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etlana\Desktop\картинки к презентациям\KraskiPriody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9108504" cy="141763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600" i="1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600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i="1" dirty="0" smtClean="0">
                <a:latin typeface="Arial Black" pitchFamily="34" charset="0"/>
              </a:rPr>
              <a:t>говорил И.В</a:t>
            </a:r>
            <a:r>
              <a:rPr lang="ru-RU" sz="3600" i="1" dirty="0">
                <a:latin typeface="Arial Black" pitchFamily="34" charset="0"/>
              </a:rPr>
              <a:t>. </a:t>
            </a:r>
            <a:r>
              <a:rPr lang="ru-RU" sz="3600" i="1" dirty="0" smtClean="0">
                <a:latin typeface="Arial Black" pitchFamily="34" charset="0"/>
              </a:rPr>
              <a:t>Гете</a:t>
            </a:r>
            <a:br>
              <a:rPr lang="ru-RU" sz="3600" i="1" dirty="0" smtClean="0">
                <a:latin typeface="Arial Black" pitchFamily="34" charset="0"/>
              </a:rPr>
            </a:br>
            <a:r>
              <a:rPr lang="ru-RU" sz="3100" i="1" dirty="0" smtClean="0">
                <a:latin typeface="Arial Black" pitchFamily="34" charset="0"/>
              </a:rPr>
              <a:t>И </a:t>
            </a:r>
            <a:r>
              <a:rPr lang="ru-RU" sz="3100" i="1" smtClean="0">
                <a:latin typeface="Arial Black" pitchFamily="34" charset="0"/>
              </a:rPr>
              <a:t>Вы </a:t>
            </a:r>
            <a:r>
              <a:rPr lang="ru-RU" sz="3100" i="1" smtClean="0">
                <a:latin typeface="Arial Black" pitchFamily="34" charset="0"/>
              </a:rPr>
              <a:t>узнаете, </a:t>
            </a:r>
            <a:r>
              <a:rPr lang="ru-RU" sz="3100" i="1" dirty="0" smtClean="0">
                <a:latin typeface="Arial Black" pitchFamily="34" charset="0"/>
              </a:rPr>
              <a:t>что для этого надо планировать деловую карьеру</a:t>
            </a:r>
            <a:endParaRPr lang="ru-RU" sz="31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2761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00B050"/>
                </a:solidFill>
                <a:latin typeface="Arial Black" pitchFamily="34" charset="0"/>
              </a:rPr>
              <a:t>«Дайте человеку цель, </a:t>
            </a:r>
            <a:br>
              <a:rPr lang="ru-RU" sz="3200" i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i="1" dirty="0">
                <a:solidFill>
                  <a:srgbClr val="00B050"/>
                </a:solidFill>
                <a:latin typeface="Arial Black" pitchFamily="34" charset="0"/>
              </a:rPr>
              <a:t>ради которой стоит жить,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i="1" dirty="0">
                <a:solidFill>
                  <a:srgbClr val="00B050"/>
                </a:solidFill>
                <a:latin typeface="Arial Black" pitchFamily="34" charset="0"/>
              </a:rPr>
              <a:t>и он сможет выжить </a:t>
            </a:r>
            <a:br>
              <a:rPr lang="ru-RU" sz="3200" i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i="1" dirty="0">
                <a:solidFill>
                  <a:srgbClr val="00B050"/>
                </a:solidFill>
                <a:latin typeface="Arial Black" pitchFamily="34" charset="0"/>
              </a:rPr>
              <a:t>в любой </a:t>
            </a:r>
            <a:r>
              <a:rPr lang="ru-RU" sz="3200" i="1" dirty="0" smtClean="0">
                <a:solidFill>
                  <a:srgbClr val="00B050"/>
                </a:solidFill>
                <a:latin typeface="Arial Black" pitchFamily="34" charset="0"/>
              </a:rPr>
              <a:t>ситуации»,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35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Министерство просвещения ПМР Муниципальное общеобразовательное учреждение «УЧЕБНО-ПРОФОРИЕНТАЦИОННЫЙ ЦЕНТР»  г. Тирасполя   курс  Профессия и карьера </vt:lpstr>
      <vt:lpstr>                        Преподаватель  высшей квалификационной категории Залевская Татьяна Алексеевна</vt:lpstr>
      <vt:lpstr>   В процессе изучения курса  Вы познакомитесь с терминами: - профессия - карьера - должность - профессиональный рост - деловая карьера - вакансия - рекрутер - работодатель и другими </vt:lpstr>
      <vt:lpstr>  Узнаете, что представляют собой  типы, виды, модели, этапы карьеры </vt:lpstr>
      <vt:lpstr>   Чтобы лучше узнать себя  и свои возможности,  как вам будет удобнее работать, пройдете тесты «Как Вам удобнее работать», «Найди себя на дереве» </vt:lpstr>
      <vt:lpstr>Презентация PowerPoint</vt:lpstr>
      <vt:lpstr>    Убедитесь в том, что нельзя вести домашнее хозяйство,  не подходя к плите.  Нельзя поймать рыбу на удочку,  не забросив крючок. Нельзя достичь своей цели,  не прилагая усилий. </vt:lpstr>
      <vt:lpstr>  Тема  «Поиск работы и трудоустройство»  подскажет Вам, как это правильно сделать</vt:lpstr>
      <vt:lpstr>      говорил И.В. Гете И Вы узнаете, что для этого надо планировать деловую карьеру</vt:lpstr>
      <vt:lpstr>       На практических занятиях                    Вас ждут:  интересные дискуссии «Какой мэр нужен нашему городу» и другие, ролевые игры «Встреча с работодателем» и другие, проверите, насколько Вы грамотны</vt:lpstr>
      <vt:lpstr>             А также составите: - фоторобот работника,  - свою примерную карьерную лестницу на 10 лет жизни,   - резюме, а еще  Вас ждет увлекательный 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   Все задания удобно расположены  в рабочей тетради  «Помоги себе сам»</vt:lpstr>
      <vt:lpstr>Презентация PowerPoint</vt:lpstr>
      <vt:lpstr> Вы обязательно побываете на экскурсиях  в учебных заведениях</vt:lpstr>
      <vt:lpstr> Вас ждут незабываемые встречи с представителями разных профессий </vt:lpstr>
      <vt:lpstr>Презентация PowerPoint</vt:lpstr>
      <vt:lpstr>                                                                                                              Перед Вами открыто                       множество дверей, путей и дорог!                                 Мы уважаем и принимаем                               любое Ваше решение!                            Мы дорожим Вашим мнением!                                    Мы всегда поможем!                                    Желаем удачи!                                               С уважением,                                 Залевская Татьяна Алексеевна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Министерство просвещения ПМР Муниципальное общеобразовательное учреждение «УЧЕБНО-ПРОФОРИЕНТАЦИОННЫЙ ЦЕНТР»  г. Тирасполя   курс  «Профессия и карьера» </dc:title>
  <dc:creator>Svetlana</dc:creator>
  <cp:lastModifiedBy>mupk</cp:lastModifiedBy>
  <cp:revision>33</cp:revision>
  <dcterms:created xsi:type="dcterms:W3CDTF">2015-12-24T19:06:44Z</dcterms:created>
  <dcterms:modified xsi:type="dcterms:W3CDTF">2015-12-28T10:18:30Z</dcterms:modified>
</cp:coreProperties>
</file>